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85" r:id="rId1"/>
  </p:sldMasterIdLst>
  <p:notesMasterIdLst>
    <p:notesMasterId r:id="rId29"/>
  </p:notesMasterIdLst>
  <p:handoutMasterIdLst>
    <p:handoutMasterId r:id="rId30"/>
  </p:handoutMasterIdLst>
  <p:sldIdLst>
    <p:sldId id="650" r:id="rId2"/>
    <p:sldId id="686" r:id="rId3"/>
    <p:sldId id="651" r:id="rId4"/>
    <p:sldId id="664" r:id="rId5"/>
    <p:sldId id="653" r:id="rId6"/>
    <p:sldId id="665" r:id="rId7"/>
    <p:sldId id="666" r:id="rId8"/>
    <p:sldId id="667" r:id="rId9"/>
    <p:sldId id="668" r:id="rId10"/>
    <p:sldId id="670" r:id="rId11"/>
    <p:sldId id="669" r:id="rId12"/>
    <p:sldId id="671" r:id="rId13"/>
    <p:sldId id="672" r:id="rId14"/>
    <p:sldId id="673" r:id="rId15"/>
    <p:sldId id="674" r:id="rId16"/>
    <p:sldId id="675" r:id="rId17"/>
    <p:sldId id="676" r:id="rId18"/>
    <p:sldId id="657" r:id="rId19"/>
    <p:sldId id="677" r:id="rId20"/>
    <p:sldId id="678" r:id="rId21"/>
    <p:sldId id="679" r:id="rId22"/>
    <p:sldId id="680" r:id="rId23"/>
    <p:sldId id="682" r:id="rId24"/>
    <p:sldId id="681" r:id="rId25"/>
    <p:sldId id="683" r:id="rId26"/>
    <p:sldId id="685" r:id="rId27"/>
    <p:sldId id="684" r:id="rId28"/>
  </p:sldIdLst>
  <p:sldSz cx="12192000" cy="6858000"/>
  <p:notesSz cx="9939338" cy="6805613"/>
  <p:defaultTextStyle>
    <a:defPPr>
      <a:defRPr lang="en-US"/>
    </a:defPPr>
    <a:lvl1pPr algn="l" rtl="0" fontAlgn="base">
      <a:spcBef>
        <a:spcPct val="0"/>
      </a:spcBef>
      <a:spcAft>
        <a:spcPct val="0"/>
      </a:spcAft>
      <a:defRPr sz="2400" kern="1200">
        <a:solidFill>
          <a:schemeClr val="tx1"/>
        </a:solidFill>
        <a:latin typeface="Arial" charset="0"/>
        <a:ea typeface="MS PGothic" pitchFamily="34" charset="-128"/>
        <a:cs typeface="+mn-cs"/>
      </a:defRPr>
    </a:lvl1pPr>
    <a:lvl2pPr marL="457200" algn="l" rtl="0" fontAlgn="base">
      <a:spcBef>
        <a:spcPct val="0"/>
      </a:spcBef>
      <a:spcAft>
        <a:spcPct val="0"/>
      </a:spcAft>
      <a:defRPr sz="2400" kern="1200">
        <a:solidFill>
          <a:schemeClr val="tx1"/>
        </a:solidFill>
        <a:latin typeface="Arial" charset="0"/>
        <a:ea typeface="MS PGothic" pitchFamily="34" charset="-128"/>
        <a:cs typeface="+mn-cs"/>
      </a:defRPr>
    </a:lvl2pPr>
    <a:lvl3pPr marL="914400" algn="l" rtl="0" fontAlgn="base">
      <a:spcBef>
        <a:spcPct val="0"/>
      </a:spcBef>
      <a:spcAft>
        <a:spcPct val="0"/>
      </a:spcAft>
      <a:defRPr sz="2400" kern="1200">
        <a:solidFill>
          <a:schemeClr val="tx1"/>
        </a:solidFill>
        <a:latin typeface="Arial" charset="0"/>
        <a:ea typeface="MS PGothic" pitchFamily="34" charset="-128"/>
        <a:cs typeface="+mn-cs"/>
      </a:defRPr>
    </a:lvl3pPr>
    <a:lvl4pPr marL="1371600" algn="l" rtl="0" fontAlgn="base">
      <a:spcBef>
        <a:spcPct val="0"/>
      </a:spcBef>
      <a:spcAft>
        <a:spcPct val="0"/>
      </a:spcAft>
      <a:defRPr sz="2400" kern="1200">
        <a:solidFill>
          <a:schemeClr val="tx1"/>
        </a:solidFill>
        <a:latin typeface="Arial" charset="0"/>
        <a:ea typeface="MS PGothic" pitchFamily="34" charset="-128"/>
        <a:cs typeface="+mn-cs"/>
      </a:defRPr>
    </a:lvl4pPr>
    <a:lvl5pPr marL="1828800" algn="l" rtl="0" fontAlgn="base">
      <a:spcBef>
        <a:spcPct val="0"/>
      </a:spcBef>
      <a:spcAft>
        <a:spcPct val="0"/>
      </a:spcAft>
      <a:defRPr sz="2400" kern="1200">
        <a:solidFill>
          <a:schemeClr val="tx1"/>
        </a:solidFill>
        <a:latin typeface="Arial" charset="0"/>
        <a:ea typeface="MS PGothic" pitchFamily="34" charset="-128"/>
        <a:cs typeface="+mn-cs"/>
      </a:defRPr>
    </a:lvl5pPr>
    <a:lvl6pPr marL="2286000" algn="l" defTabSz="914400" rtl="0" eaLnBrk="1" latinLnBrk="0" hangingPunct="1">
      <a:defRPr sz="2400" kern="1200">
        <a:solidFill>
          <a:schemeClr val="tx1"/>
        </a:solidFill>
        <a:latin typeface="Arial" charset="0"/>
        <a:ea typeface="MS PGothic" pitchFamily="34" charset="-128"/>
        <a:cs typeface="+mn-cs"/>
      </a:defRPr>
    </a:lvl6pPr>
    <a:lvl7pPr marL="2743200" algn="l" defTabSz="914400" rtl="0" eaLnBrk="1" latinLnBrk="0" hangingPunct="1">
      <a:defRPr sz="2400" kern="1200">
        <a:solidFill>
          <a:schemeClr val="tx1"/>
        </a:solidFill>
        <a:latin typeface="Arial" charset="0"/>
        <a:ea typeface="MS PGothic" pitchFamily="34" charset="-128"/>
        <a:cs typeface="+mn-cs"/>
      </a:defRPr>
    </a:lvl7pPr>
    <a:lvl8pPr marL="3200400" algn="l" defTabSz="914400" rtl="0" eaLnBrk="1" latinLnBrk="0" hangingPunct="1">
      <a:defRPr sz="2400" kern="1200">
        <a:solidFill>
          <a:schemeClr val="tx1"/>
        </a:solidFill>
        <a:latin typeface="Arial" charset="0"/>
        <a:ea typeface="MS PGothic" pitchFamily="34" charset="-128"/>
        <a:cs typeface="+mn-cs"/>
      </a:defRPr>
    </a:lvl8pPr>
    <a:lvl9pPr marL="3657600" algn="l" defTabSz="914400" rtl="0" eaLnBrk="1" latinLnBrk="0" hangingPunct="1">
      <a:defRPr sz="2400" kern="1200">
        <a:solidFill>
          <a:schemeClr val="tx1"/>
        </a:solidFill>
        <a:latin typeface="Arial" charset="0"/>
        <a:ea typeface="MS PGothic" pitchFamily="34" charset="-128"/>
        <a:cs typeface="+mn-cs"/>
      </a:defRPr>
    </a:lvl9pPr>
  </p:defaultTextStyle>
  <p:extLst>
    <p:ext uri="{521415D9-36F7-43E2-AB2F-B90AF26B5E84}">
      <p14:sectionLst xmlns:p14="http://schemas.microsoft.com/office/powerpoint/2010/main">
        <p14:section name="Untitled Section" id="{0025C618-F927-474A-BE24-B6B1E1D982C4}">
          <p14:sldIdLst>
            <p14:sldId id="650"/>
            <p14:sldId id="686"/>
            <p14:sldId id="651"/>
            <p14:sldId id="664"/>
            <p14:sldId id="653"/>
            <p14:sldId id="665"/>
            <p14:sldId id="666"/>
            <p14:sldId id="667"/>
            <p14:sldId id="668"/>
            <p14:sldId id="670"/>
            <p14:sldId id="669"/>
            <p14:sldId id="671"/>
            <p14:sldId id="672"/>
            <p14:sldId id="673"/>
            <p14:sldId id="674"/>
            <p14:sldId id="675"/>
            <p14:sldId id="676"/>
            <p14:sldId id="657"/>
            <p14:sldId id="677"/>
            <p14:sldId id="678"/>
            <p14:sldId id="679"/>
            <p14:sldId id="680"/>
            <p14:sldId id="682"/>
            <p14:sldId id="681"/>
            <p14:sldId id="683"/>
            <p14:sldId id="685"/>
            <p14:sldId id="684"/>
          </p14:sldIdLst>
        </p14:section>
      </p14:sectionLst>
    </p:ext>
    <p:ext uri="{EFAFB233-063F-42B5-8137-9DF3F51BA10A}">
      <p15:sldGuideLst xmlns="" xmlns:p15="http://schemas.microsoft.com/office/powerpoint/2012/main" xmlns:mv="urn:schemas-microsoft-com:mac:vml" xmlns:mc="http://schemas.openxmlformats.org/markup-compatibility/2006">
        <p15:guide id="1" orient="horz" pos="754" userDrawn="1">
          <p15:clr>
            <a:srgbClr val="A4A3A4"/>
          </p15:clr>
        </p15:guide>
        <p15:guide id="2" orient="horz" pos="4156" userDrawn="1">
          <p15:clr>
            <a:srgbClr val="A4A3A4"/>
          </p15:clr>
        </p15:guide>
        <p15:guide id="3" orient="horz" pos="2160" userDrawn="1">
          <p15:clr>
            <a:srgbClr val="A4A3A4"/>
          </p15:clr>
        </p15:guide>
        <p15:guide id="4" pos="332" userDrawn="1">
          <p15:clr>
            <a:srgbClr val="A4A3A4"/>
          </p15:clr>
        </p15:guide>
        <p15:guide id="5" pos="3840" userDrawn="1">
          <p15:clr>
            <a:srgbClr val="A4A3A4"/>
          </p15:clr>
        </p15:guide>
        <p15:guide id="6" pos="7408" userDrawn="1">
          <p15:clr>
            <a:srgbClr val="A4A3A4"/>
          </p15:clr>
        </p15:guide>
      </p15:sldGuideLst>
    </p:ext>
    <p:ext uri="{2D200454-40CA-4A62-9FC3-DE9A4176ACB9}">
      <p15:notesGuideLst xmlns="" xmlns:p15="http://schemas.microsoft.com/office/powerpoint/2012/main" xmlns:mv="urn:schemas-microsoft-com:mac:vml" xmlns:mc="http://schemas.openxmlformats.org/markup-compatibility/2006">
        <p15:guide id="1" orient="horz" pos="3133">
          <p15:clr>
            <a:srgbClr val="A4A3A4"/>
          </p15:clr>
        </p15:guide>
        <p15:guide id="2" pos="214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8383"/>
    <a:srgbClr val="B3B3B3"/>
    <a:srgbClr val="00528E"/>
    <a:srgbClr val="FFA02F"/>
    <a:srgbClr val="69BE28"/>
    <a:srgbClr val="55379B"/>
    <a:srgbClr val="D71F85"/>
    <a:srgbClr val="000066"/>
    <a:srgbClr val="64379B"/>
    <a:srgbClr val="4A4C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8070" autoAdjust="0"/>
  </p:normalViewPr>
  <p:slideViewPr>
    <p:cSldViewPr snapToGrid="0" snapToObjects="1" showGuides="1">
      <p:cViewPr varScale="1">
        <p:scale>
          <a:sx n="65" d="100"/>
          <a:sy n="65" d="100"/>
        </p:scale>
        <p:origin x="-906" y="-96"/>
      </p:cViewPr>
      <p:guideLst>
        <p:guide orient="horz" pos="400"/>
        <p:guide orient="horz" pos="4156"/>
        <p:guide orient="horz" pos="1091"/>
        <p:guide orient="horz" pos="3859"/>
        <p:guide orient="horz" pos="802"/>
        <p:guide orient="horz" pos="2007"/>
        <p:guide orient="horz" pos="1409"/>
        <p:guide pos="407"/>
        <p:guide pos="3840"/>
        <p:guide pos="7275"/>
        <p:guide pos="5564"/>
        <p:guide pos="4704"/>
        <p:guide pos="6984"/>
        <p:guide pos="6426"/>
        <p:guide pos="4255"/>
        <p:guide pos="3558"/>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57" d="100"/>
          <a:sy n="57" d="100"/>
        </p:scale>
        <p:origin x="-3264" y="-110"/>
      </p:cViewPr>
      <p:guideLst>
        <p:guide orient="horz" pos="2144"/>
        <p:guide pos="313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8780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2" y="0"/>
            <a:ext cx="4307821" cy="340499"/>
          </a:xfrm>
          <a:prstGeom prst="rect">
            <a:avLst/>
          </a:prstGeom>
          <a:noFill/>
          <a:ln w="9525">
            <a:noFill/>
            <a:miter lim="800000"/>
            <a:headEnd/>
            <a:tailEnd/>
          </a:ln>
        </p:spPr>
        <p:txBody>
          <a:bodyPr vert="horz" wrap="square" lIns="91420" tIns="45709" rIns="91420" bIns="45709" numCol="1" anchor="t" anchorCtr="0" compatLnSpc="1">
            <a:prstTxWarp prst="textNoShape">
              <a:avLst/>
            </a:prstTxWarp>
          </a:bodyPr>
          <a:lstStyle>
            <a:lvl1pPr defTabSz="913707" eaLnBrk="0" hangingPunct="0">
              <a:defRPr sz="1200">
                <a:latin typeface="Arial" charset="0"/>
              </a:defRPr>
            </a:lvl1pPr>
          </a:lstStyle>
          <a:p>
            <a:pPr>
              <a:defRPr/>
            </a:pPr>
            <a:endParaRPr lang="en-GB"/>
          </a:p>
        </p:txBody>
      </p:sp>
      <p:sp>
        <p:nvSpPr>
          <p:cNvPr id="11267" name="Rectangle 3"/>
          <p:cNvSpPr>
            <a:spLocks noGrp="1" noChangeArrowheads="1"/>
          </p:cNvSpPr>
          <p:nvPr>
            <p:ph type="dt" idx="1"/>
          </p:nvPr>
        </p:nvSpPr>
        <p:spPr bwMode="auto">
          <a:xfrm>
            <a:off x="5631520" y="0"/>
            <a:ext cx="4307819" cy="340499"/>
          </a:xfrm>
          <a:prstGeom prst="rect">
            <a:avLst/>
          </a:prstGeom>
          <a:noFill/>
          <a:ln w="9525">
            <a:noFill/>
            <a:miter lim="800000"/>
            <a:headEnd/>
            <a:tailEnd/>
          </a:ln>
        </p:spPr>
        <p:txBody>
          <a:bodyPr vert="horz" wrap="square" lIns="91420" tIns="45709" rIns="91420" bIns="45709" numCol="1" anchor="t" anchorCtr="0" compatLnSpc="1">
            <a:prstTxWarp prst="textNoShape">
              <a:avLst/>
            </a:prstTxWarp>
          </a:bodyPr>
          <a:lstStyle>
            <a:lvl1pPr algn="r" defTabSz="913707" eaLnBrk="0" hangingPunct="0">
              <a:defRPr sz="1200">
                <a:latin typeface="Arial" charset="0"/>
              </a:defRPr>
            </a:lvl1pPr>
          </a:lstStyle>
          <a:p>
            <a:pPr>
              <a:defRPr/>
            </a:pPr>
            <a:endParaRPr lang="en-GB"/>
          </a:p>
        </p:txBody>
      </p:sp>
      <p:sp>
        <p:nvSpPr>
          <p:cNvPr id="16388" name="Rectangle 4"/>
          <p:cNvSpPr>
            <a:spLocks noGrp="1" noRot="1" noChangeAspect="1" noChangeArrowheads="1" noTextEdit="1"/>
          </p:cNvSpPr>
          <p:nvPr>
            <p:ph type="sldImg" idx="2"/>
          </p:nvPr>
        </p:nvSpPr>
        <p:spPr bwMode="auto">
          <a:xfrm>
            <a:off x="2705100" y="512763"/>
            <a:ext cx="4532313" cy="2549525"/>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1326022" y="3233102"/>
            <a:ext cx="7287299" cy="3061221"/>
          </a:xfrm>
          <a:prstGeom prst="rect">
            <a:avLst/>
          </a:prstGeom>
          <a:noFill/>
          <a:ln w="9525">
            <a:noFill/>
            <a:miter lim="800000"/>
            <a:headEnd/>
            <a:tailEnd/>
          </a:ln>
        </p:spPr>
        <p:txBody>
          <a:bodyPr vert="horz" wrap="square" lIns="91420" tIns="45709" rIns="91420" bIns="45709"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11270" name="Rectangle 6"/>
          <p:cNvSpPr>
            <a:spLocks noGrp="1" noChangeArrowheads="1"/>
          </p:cNvSpPr>
          <p:nvPr>
            <p:ph type="ftr" sz="quarter" idx="4"/>
          </p:nvPr>
        </p:nvSpPr>
        <p:spPr bwMode="auto">
          <a:xfrm>
            <a:off x="2" y="6465115"/>
            <a:ext cx="4307821" cy="340498"/>
          </a:xfrm>
          <a:prstGeom prst="rect">
            <a:avLst/>
          </a:prstGeom>
          <a:noFill/>
          <a:ln w="9525">
            <a:noFill/>
            <a:miter lim="800000"/>
            <a:headEnd/>
            <a:tailEnd/>
          </a:ln>
        </p:spPr>
        <p:txBody>
          <a:bodyPr vert="horz" wrap="square" lIns="91420" tIns="45709" rIns="91420" bIns="45709" numCol="1" anchor="b" anchorCtr="0" compatLnSpc="1">
            <a:prstTxWarp prst="textNoShape">
              <a:avLst/>
            </a:prstTxWarp>
          </a:bodyPr>
          <a:lstStyle>
            <a:lvl1pPr defTabSz="913707" eaLnBrk="0" hangingPunct="0">
              <a:defRPr sz="1200">
                <a:latin typeface="Arial" charset="0"/>
              </a:defRPr>
            </a:lvl1pPr>
          </a:lstStyle>
          <a:p>
            <a:pPr>
              <a:defRPr/>
            </a:pPr>
            <a:endParaRPr lang="en-GB"/>
          </a:p>
        </p:txBody>
      </p:sp>
      <p:sp>
        <p:nvSpPr>
          <p:cNvPr id="11271" name="Rectangle 7"/>
          <p:cNvSpPr>
            <a:spLocks noGrp="1" noChangeArrowheads="1"/>
          </p:cNvSpPr>
          <p:nvPr>
            <p:ph type="sldNum" sz="quarter" idx="5"/>
          </p:nvPr>
        </p:nvSpPr>
        <p:spPr bwMode="auto">
          <a:xfrm>
            <a:off x="5631520" y="6465115"/>
            <a:ext cx="4307819" cy="340498"/>
          </a:xfrm>
          <a:prstGeom prst="rect">
            <a:avLst/>
          </a:prstGeom>
          <a:noFill/>
          <a:ln w="9525">
            <a:noFill/>
            <a:miter lim="800000"/>
            <a:headEnd/>
            <a:tailEnd/>
          </a:ln>
        </p:spPr>
        <p:txBody>
          <a:bodyPr vert="horz" wrap="square" lIns="91420" tIns="45709" rIns="91420" bIns="45709" numCol="1" anchor="b" anchorCtr="0" compatLnSpc="1">
            <a:prstTxWarp prst="textNoShape">
              <a:avLst/>
            </a:prstTxWarp>
          </a:bodyPr>
          <a:lstStyle>
            <a:lvl1pPr algn="r" defTabSz="913707" eaLnBrk="0" hangingPunct="0">
              <a:defRPr sz="1200">
                <a:latin typeface="Arial" charset="0"/>
              </a:defRPr>
            </a:lvl1pPr>
          </a:lstStyle>
          <a:p>
            <a:pPr>
              <a:defRPr/>
            </a:pPr>
            <a:fld id="{D6381E96-0B96-4DBC-8825-4BCF185CAA74}" type="slidenum">
              <a:rPr lang="en-US"/>
              <a:pPr>
                <a:defRPr/>
              </a:pPr>
              <a:t>‹#›</a:t>
            </a:fld>
            <a:endParaRPr lang="en-US"/>
          </a:p>
        </p:txBody>
      </p:sp>
    </p:spTree>
    <p:extLst>
      <p:ext uri="{BB962C8B-B14F-4D97-AF65-F5344CB8AC3E}">
        <p14:creationId xmlns:p14="http://schemas.microsoft.com/office/powerpoint/2010/main" val="429475454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facebook.com/media/set/?set=a.10150990424916829.416100.696626828&amp;type=3&amp;l=2708753f1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danielmoses.com/film/charity/scope/index.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home.bt.com/news/btlife/disabled-people-liberated-by-technology-11363837952843" TargetMode="External"/><Relationship Id="rId3" Type="http://schemas.openxmlformats.org/officeDocument/2006/relationships/hyperlink" Target="http://blog.scope.org.uk/2013/09/20/technology-for-disabled-people" TargetMode="External"/><Relationship Id="rId7" Type="http://schemas.openxmlformats.org/officeDocument/2006/relationships/hyperlink" Target="https://intra.bt.com/News/Pages/Disabled-people-liberated-by-technology-.aspx"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bbc.co.uk/news/technology-24171027" TargetMode="External"/><Relationship Id="rId5" Type="http://schemas.openxmlformats.org/officeDocument/2006/relationships/hyperlink" Target="http://www.btplc.com/Innovation/Innovationnews/prototypes/index.htm" TargetMode="External"/><Relationship Id="rId4" Type="http://schemas.openxmlformats.org/officeDocument/2006/relationships/hyperlink" Target="http://www.btplc.com/Innovation/Innovationnews/technology/index.ht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charset="0"/>
                <a:ea typeface="MS PGothic" pitchFamily="34" charset="-128"/>
                <a:cs typeface="MS PGothic"/>
              </a:rPr>
              <a:t>Hannah Cockroft MBE, Wheelchair sprint athlete and GB </a:t>
            </a:r>
            <a:r>
              <a:rPr lang="en-GB" sz="1200" kern="1200" dirty="0" err="1" smtClean="0">
                <a:solidFill>
                  <a:schemeClr val="tx1"/>
                </a:solidFill>
                <a:effectLst/>
                <a:latin typeface="Arial" charset="0"/>
                <a:ea typeface="MS PGothic" pitchFamily="34" charset="-128"/>
                <a:cs typeface="MS PGothic"/>
              </a:rPr>
              <a:t>Paralympian</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 </a:t>
            </a:r>
          </a:p>
          <a:p>
            <a:r>
              <a:rPr lang="en-GB" sz="1200" kern="1200" dirty="0" smtClean="0">
                <a:solidFill>
                  <a:schemeClr val="tx1"/>
                </a:solidFill>
                <a:effectLst/>
                <a:latin typeface="Arial" charset="0"/>
                <a:ea typeface="MS PGothic" pitchFamily="34" charset="-128"/>
                <a:cs typeface="MS PGothic"/>
              </a:rPr>
              <a:t>Hannah first started wheelchair racing in October 2007, and immediately fell in love with the speed of the sport. Specialising in sprint distances, Hannah showed her potential when she broke four world records at the 2010 British Wheelchair Athletics Association International.</a:t>
            </a:r>
          </a:p>
          <a:p>
            <a:r>
              <a:rPr lang="en-GB" sz="1200" kern="1200" dirty="0" smtClean="0">
                <a:solidFill>
                  <a:schemeClr val="tx1"/>
                </a:solidFill>
                <a:effectLst/>
                <a:latin typeface="Arial" charset="0"/>
                <a:ea typeface="MS PGothic" pitchFamily="34" charset="-128"/>
                <a:cs typeface="MS PGothic"/>
              </a:rPr>
              <a:t> </a:t>
            </a:r>
          </a:p>
          <a:p>
            <a:r>
              <a:rPr lang="en-GB" sz="1200" kern="1200" dirty="0" smtClean="0">
                <a:solidFill>
                  <a:schemeClr val="tx1"/>
                </a:solidFill>
                <a:effectLst/>
                <a:latin typeface="Arial" charset="0"/>
                <a:ea typeface="MS PGothic" pitchFamily="34" charset="-128"/>
                <a:cs typeface="MS PGothic"/>
              </a:rPr>
              <a:t>She continued to make history as the first athlete to set a world record in the Olympic Stadium in London in May 2012, recording a time of 19.56 in the</a:t>
            </a:r>
          </a:p>
          <a:p>
            <a:r>
              <a:rPr lang="en-GB" sz="1200" kern="1200" dirty="0" smtClean="0">
                <a:solidFill>
                  <a:schemeClr val="tx1"/>
                </a:solidFill>
                <a:effectLst/>
                <a:latin typeface="Arial" charset="0"/>
                <a:ea typeface="MS PGothic" pitchFamily="34" charset="-128"/>
                <a:cs typeface="MS PGothic"/>
              </a:rPr>
              <a:t>T34 100m. She later reduced that time to 17.60 at the Swiss National Championships.</a:t>
            </a:r>
          </a:p>
          <a:p>
            <a:r>
              <a:rPr lang="en-GB" sz="1200" kern="1200" dirty="0" smtClean="0">
                <a:solidFill>
                  <a:schemeClr val="tx1"/>
                </a:solidFill>
                <a:effectLst/>
                <a:latin typeface="Arial" charset="0"/>
                <a:ea typeface="MS PGothic" pitchFamily="34" charset="-128"/>
                <a:cs typeface="MS PGothic"/>
              </a:rPr>
              <a:t> </a:t>
            </a:r>
          </a:p>
          <a:p>
            <a:r>
              <a:rPr lang="en-GB" sz="1200" kern="1200" dirty="0" smtClean="0">
                <a:solidFill>
                  <a:schemeClr val="tx1"/>
                </a:solidFill>
                <a:effectLst/>
                <a:latin typeface="Arial" charset="0"/>
                <a:ea typeface="MS PGothic" pitchFamily="34" charset="-128"/>
                <a:cs typeface="MS PGothic"/>
              </a:rPr>
              <a:t>Hannah shone on her Paralympic debut, becoming </a:t>
            </a:r>
            <a:r>
              <a:rPr lang="en-GB" sz="1200" kern="1200" dirty="0" err="1" smtClean="0">
                <a:solidFill>
                  <a:schemeClr val="tx1"/>
                </a:solidFill>
                <a:effectLst/>
                <a:latin typeface="Arial" charset="0"/>
                <a:ea typeface="MS PGothic" pitchFamily="34" charset="-128"/>
                <a:cs typeface="MS PGothic"/>
              </a:rPr>
              <a:t>ParalympicsGB's</a:t>
            </a:r>
            <a:r>
              <a:rPr lang="en-GB" sz="1200" kern="1200" dirty="0" smtClean="0">
                <a:solidFill>
                  <a:schemeClr val="tx1"/>
                </a:solidFill>
                <a:effectLst/>
                <a:latin typeface="Arial" charset="0"/>
                <a:ea typeface="MS PGothic" pitchFamily="34" charset="-128"/>
                <a:cs typeface="MS PGothic"/>
              </a:rPr>
              <a:t> first Athletics gold medallist of the London 2012 Games as she won the T34 100m in a Paralympic record time of 18.06. Her second event, the T34 200m, took place on what would later become known as 'Thriller Thursday'. After setting a Paralympic record of 33.30 in the morning heats, she set a new time of</a:t>
            </a:r>
          </a:p>
          <a:p>
            <a:r>
              <a:rPr lang="en-GB" sz="1200" kern="1200" dirty="0" smtClean="0">
                <a:solidFill>
                  <a:schemeClr val="tx1"/>
                </a:solidFill>
                <a:effectLst/>
                <a:latin typeface="Arial" charset="0"/>
                <a:ea typeface="MS PGothic" pitchFamily="34" charset="-128"/>
                <a:cs typeface="MS PGothic"/>
              </a:rPr>
              <a:t>31.90 in the final to take her second gold medal of the Games.</a:t>
            </a:r>
          </a:p>
          <a:p>
            <a:r>
              <a:rPr lang="en-GB" sz="1200" kern="1200" dirty="0" smtClean="0">
                <a:solidFill>
                  <a:schemeClr val="tx1"/>
                </a:solidFill>
                <a:effectLst/>
                <a:latin typeface="Arial" charset="0"/>
                <a:ea typeface="MS PGothic" pitchFamily="34" charset="-128"/>
                <a:cs typeface="MS PGothic"/>
              </a:rPr>
              <a:t> </a:t>
            </a:r>
          </a:p>
          <a:p>
            <a:r>
              <a:rPr lang="en-GB" sz="1200" kern="1200" dirty="0" smtClean="0">
                <a:solidFill>
                  <a:schemeClr val="tx1"/>
                </a:solidFill>
                <a:effectLst/>
                <a:latin typeface="Arial" charset="0"/>
                <a:ea typeface="MS PGothic" pitchFamily="34" charset="-128"/>
                <a:cs typeface="MS PGothic"/>
              </a:rPr>
              <a:t>In addition to her performances on the track, Hannah has also competed at national level in seated Discus and Wheelchair Basketball. In the 2013 New Year's Honours, she was awarded a MBE.</a:t>
            </a:r>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a:t>
            </a:fld>
            <a:endParaRPr lang="en-US"/>
          </a:p>
        </p:txBody>
      </p:sp>
    </p:spTree>
    <p:extLst>
      <p:ext uri="{BB962C8B-B14F-4D97-AF65-F5344CB8AC3E}">
        <p14:creationId xmlns:p14="http://schemas.microsoft.com/office/powerpoint/2010/main" val="569822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Adam running with the Paralympic Torch </a:t>
            </a:r>
            <a:r>
              <a:rPr lang="en-GB" sz="1200" u="sng" kern="1200" dirty="0" smtClean="0">
                <a:solidFill>
                  <a:schemeClr val="tx1"/>
                </a:solidFill>
                <a:effectLst/>
                <a:latin typeface="Arial" charset="0"/>
                <a:ea typeface="MS PGothic" pitchFamily="34" charset="-128"/>
                <a:cs typeface="MS PGothic"/>
                <a:hlinkClick r:id="rId3"/>
              </a:rPr>
              <a:t>http://www.facebook.com/media/set/?set=a.10150990424916829.416100.696626828&amp;type=3&amp;l=2708753f16</a:t>
            </a:r>
            <a:endParaRPr lang="en-GB" sz="1200" kern="1200" dirty="0" smtClean="0">
              <a:solidFill>
                <a:schemeClr val="tx1"/>
              </a:solidFill>
              <a:effectLst/>
              <a:latin typeface="Arial" charset="0"/>
              <a:ea typeface="MS PGothic" pitchFamily="34" charset="-128"/>
              <a:cs typeface="MS PGothic"/>
            </a:endParaRPr>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5</a:t>
            </a:fld>
            <a:endParaRPr lang="en-US"/>
          </a:p>
        </p:txBody>
      </p:sp>
    </p:spTree>
    <p:extLst>
      <p:ext uri="{BB962C8B-B14F-4D97-AF65-F5344CB8AC3E}">
        <p14:creationId xmlns:p14="http://schemas.microsoft.com/office/powerpoint/2010/main" val="44964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www.scope.org.uk</a:t>
            </a:r>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8</a:t>
            </a:fld>
            <a:endParaRPr lang="en-US"/>
          </a:p>
        </p:txBody>
      </p:sp>
    </p:spTree>
    <p:extLst>
      <p:ext uri="{BB962C8B-B14F-4D97-AF65-F5344CB8AC3E}">
        <p14:creationId xmlns:p14="http://schemas.microsoft.com/office/powerpoint/2010/main" val="341135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Reducing</a:t>
            </a:r>
            <a:r>
              <a:rPr lang="en-GB" baseline="0" dirty="0" smtClean="0"/>
              <a:t> the cost of expensive devices</a:t>
            </a:r>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9</a:t>
            </a:fld>
            <a:endParaRPr lang="en-US"/>
          </a:p>
        </p:txBody>
      </p:sp>
    </p:spTree>
    <p:extLst>
      <p:ext uri="{BB962C8B-B14F-4D97-AF65-F5344CB8AC3E}">
        <p14:creationId xmlns:p14="http://schemas.microsoft.com/office/powerpoint/2010/main" val="3637223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GB" sz="1200" dirty="0" smtClean="0">
                <a:latin typeface="Arial" pitchFamily="34" charset="0"/>
              </a:rPr>
              <a:t>This is Natalie giving a speech during the visit.  She had typed it out on her computer by moving her right leg left and right to select individual characters.  She then commanded the computer to read out the speech using the text to speech on the computer.  If you want to see an inspirational speaker, see someone who has taken days to type it out.</a:t>
            </a:r>
          </a:p>
          <a:p>
            <a:pPr eaLnBrk="1" hangingPunct="1">
              <a:lnSpc>
                <a:spcPct val="80000"/>
              </a:lnSpc>
            </a:pPr>
            <a:endParaRPr lang="en-GB" sz="1200" dirty="0" smtClean="0">
              <a:latin typeface="Arial" pitchFamily="34" charset="0"/>
            </a:endParaRPr>
          </a:p>
          <a:p>
            <a:pPr eaLnBrk="1" hangingPunct="1">
              <a:lnSpc>
                <a:spcPct val="80000"/>
              </a:lnSpc>
            </a:pPr>
            <a:r>
              <a:rPr lang="en-GB" sz="1200" dirty="0" smtClean="0">
                <a:latin typeface="Arial" pitchFamily="34" charset="0"/>
              </a:rPr>
              <a:t>This is Natalie’s speech she gave</a:t>
            </a:r>
          </a:p>
          <a:p>
            <a:pPr eaLnBrk="1" hangingPunct="1">
              <a:lnSpc>
                <a:spcPct val="80000"/>
              </a:lnSpc>
            </a:pPr>
            <a:r>
              <a:rPr lang="en-GB" sz="1200" dirty="0" smtClean="0">
                <a:latin typeface="Arial" pitchFamily="34" charset="0"/>
              </a:rPr>
              <a:t>Hello my name is Natalie Sides. I was born with a disability. I could not to talk to people. I met a speech therapist called Helen when I was ten months old.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When I was two I went to special school called George </a:t>
            </a:r>
            <a:r>
              <a:rPr lang="en-GB" sz="1200" dirty="0" err="1" smtClean="0">
                <a:latin typeface="Arial" pitchFamily="34" charset="0"/>
              </a:rPr>
              <a:t>Hastwell</a:t>
            </a:r>
            <a:r>
              <a:rPr lang="en-GB" sz="1200" dirty="0" smtClean="0">
                <a:latin typeface="Arial" pitchFamily="34" charset="0"/>
              </a:rPr>
              <a:t> in Barrow where I live, there they gave me an </a:t>
            </a:r>
            <a:r>
              <a:rPr lang="en-GB" sz="1200" dirty="0" err="1" smtClean="0">
                <a:latin typeface="Arial" pitchFamily="34" charset="0"/>
              </a:rPr>
              <a:t>Orac</a:t>
            </a:r>
            <a:r>
              <a:rPr lang="en-GB" sz="1200" dirty="0" smtClean="0">
                <a:latin typeface="Arial" pitchFamily="34" charset="0"/>
              </a:rPr>
              <a:t> which is a grid of words that spoke when I scanned the symbol using a head switch. Helen gave me a spelling chart which I used by focusing my eye on each letter to spell a word, It was very hard.   When I was five I went to a mainstream school, because they found out that I was really bright.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At the age of six they realized I could use my leg to switch, so they asked me about trying to drive a power wheelchair with a special control box; it is great to drive myself about because it gives me my independence.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When I was eleven, I got a </a:t>
            </a:r>
            <a:r>
              <a:rPr lang="en-GB" sz="1200" dirty="0" err="1" smtClean="0">
                <a:latin typeface="Arial" pitchFamily="34" charset="0"/>
              </a:rPr>
              <a:t>Cameleon</a:t>
            </a:r>
            <a:r>
              <a:rPr lang="en-GB" sz="1200" dirty="0" smtClean="0">
                <a:latin typeface="Arial" pitchFamily="34" charset="0"/>
              </a:rPr>
              <a:t>, this is a type of communication aid, but it brakes down a lot which makes me really angry.</a:t>
            </a:r>
          </a:p>
          <a:p>
            <a:pPr eaLnBrk="1" hangingPunct="1">
              <a:lnSpc>
                <a:spcPct val="80000"/>
              </a:lnSpc>
            </a:pPr>
            <a:r>
              <a:rPr lang="en-GB" sz="1200" dirty="0" smtClean="0">
                <a:latin typeface="Arial" pitchFamily="34" charset="0"/>
              </a:rPr>
              <a:t>I feel like someone has gagged me when it has go away to be fixed. </a:t>
            </a:r>
          </a:p>
          <a:p>
            <a:pPr eaLnBrk="1" hangingPunct="1">
              <a:lnSpc>
                <a:spcPct val="80000"/>
              </a:lnSpc>
            </a:pPr>
            <a:endParaRPr lang="en-GB" sz="1200" dirty="0" smtClean="0">
              <a:latin typeface="Arial" pitchFamily="34" charset="0"/>
            </a:endParaRPr>
          </a:p>
          <a:p>
            <a:pPr eaLnBrk="1" hangingPunct="1">
              <a:lnSpc>
                <a:spcPct val="80000"/>
              </a:lnSpc>
            </a:pPr>
            <a:r>
              <a:rPr lang="en-GB" sz="1200" dirty="0" smtClean="0">
                <a:latin typeface="Arial" pitchFamily="34" charset="0"/>
              </a:rPr>
              <a:t>I made a film called Gagged for a film competition. It was about me being gagged when my </a:t>
            </a:r>
            <a:r>
              <a:rPr lang="en-GB" sz="1200" dirty="0" err="1" smtClean="0">
                <a:latin typeface="Arial" pitchFamily="34" charset="0"/>
              </a:rPr>
              <a:t>Cameleon</a:t>
            </a:r>
            <a:r>
              <a:rPr lang="en-GB" sz="1200" dirty="0" smtClean="0">
                <a:latin typeface="Arial" pitchFamily="34" charset="0"/>
              </a:rPr>
              <a:t> brakes down and I was nominated for best actor. We went to Blackpool to celebrate our success.  Here it is &lt;Natalie then showed a video&gt;.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I was on TV show called ‘How They Do That’ and I met </a:t>
            </a:r>
            <a:r>
              <a:rPr lang="en-GB" sz="1200" dirty="0" err="1" smtClean="0">
                <a:latin typeface="Arial" pitchFamily="34" charset="0"/>
              </a:rPr>
              <a:t>Eamon</a:t>
            </a:r>
            <a:r>
              <a:rPr lang="en-GB" sz="1200" dirty="0" smtClean="0">
                <a:latin typeface="Arial" pitchFamily="34" charset="0"/>
              </a:rPr>
              <a:t> Homes. He was a really nice guy. They filmed me doing lots of things at home and at school.  When I first got a </a:t>
            </a:r>
            <a:r>
              <a:rPr lang="en-GB" sz="1200" dirty="0" err="1" smtClean="0">
                <a:latin typeface="Arial" pitchFamily="34" charset="0"/>
              </a:rPr>
              <a:t>Cameleon</a:t>
            </a:r>
            <a:r>
              <a:rPr lang="en-GB" sz="1200" dirty="0" smtClean="0">
                <a:latin typeface="Arial" pitchFamily="34" charset="0"/>
              </a:rPr>
              <a:t> I used the Talking Screen for Windows. They found out I could read, so when I was eleven, I went to a school called </a:t>
            </a:r>
            <a:r>
              <a:rPr lang="en-GB" sz="1200" dirty="0" err="1" smtClean="0">
                <a:latin typeface="Arial" pitchFamily="34" charset="0"/>
              </a:rPr>
              <a:t>Walney</a:t>
            </a:r>
            <a:r>
              <a:rPr lang="en-GB" sz="1200" dirty="0" smtClean="0">
                <a:latin typeface="Arial" pitchFamily="34" charset="0"/>
              </a:rPr>
              <a:t> Comprehensive and I did two GCSE exams. I got a C in food technology and a D in science when I left.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I then went to Star College in </a:t>
            </a:r>
            <a:r>
              <a:rPr lang="en-GB" sz="1200" dirty="0" err="1" smtClean="0">
                <a:latin typeface="Arial" pitchFamily="34" charset="0"/>
              </a:rPr>
              <a:t>Cheltham</a:t>
            </a:r>
            <a:r>
              <a:rPr lang="en-GB" sz="1200" dirty="0" smtClean="0">
                <a:latin typeface="Arial" pitchFamily="34" charset="0"/>
              </a:rPr>
              <a:t>, but I was not happy there and decided to leave;</a:t>
            </a:r>
          </a:p>
          <a:p>
            <a:pPr eaLnBrk="1" hangingPunct="1">
              <a:lnSpc>
                <a:spcPct val="80000"/>
              </a:lnSpc>
            </a:pPr>
            <a:r>
              <a:rPr lang="en-GB" sz="1200" dirty="0" smtClean="0">
                <a:latin typeface="Arial" pitchFamily="34" charset="0"/>
              </a:rPr>
              <a:t>Now I am at Beaumont. In my forth year.  At first I felt really scared until I met a young lady called Ali who was my Keyworker. She has helped me to get over the past and make lots of new friends.</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I went to ‘One Voice’ conference in Leicester with </a:t>
            </a:r>
            <a:r>
              <a:rPr lang="en-GB" sz="1200" dirty="0" err="1" smtClean="0">
                <a:latin typeface="Arial" pitchFamily="34" charset="0"/>
              </a:rPr>
              <a:t>Mrs.</a:t>
            </a:r>
            <a:r>
              <a:rPr lang="en-GB" sz="1200" dirty="0" smtClean="0">
                <a:latin typeface="Arial" pitchFamily="34" charset="0"/>
              </a:rPr>
              <a:t> Fix It who is Linn and all my friends for the weekend. One voice is a charity that supports people who uses communication aids. It was a great weekend. I listened to stories. I went to a ‘Communication Matters’ conference in Leicester for few days. I saw some my old friends and I have had a look at some programs to make my </a:t>
            </a:r>
            <a:r>
              <a:rPr lang="en-GB" sz="1200" dirty="0" err="1" smtClean="0">
                <a:latin typeface="Arial" pitchFamily="34" charset="0"/>
              </a:rPr>
              <a:t>Cameleon</a:t>
            </a:r>
            <a:r>
              <a:rPr lang="en-GB" sz="1200" dirty="0" smtClean="0">
                <a:latin typeface="Arial" pitchFamily="34" charset="0"/>
              </a:rPr>
              <a:t> easier and quicker to use, but there were problems getting the </a:t>
            </a:r>
            <a:r>
              <a:rPr lang="en-GB" sz="1200" dirty="0" err="1" smtClean="0">
                <a:latin typeface="Arial" pitchFamily="34" charset="0"/>
              </a:rPr>
              <a:t>Cameleon</a:t>
            </a:r>
            <a:r>
              <a:rPr lang="en-GB" sz="1200" dirty="0" smtClean="0">
                <a:latin typeface="Arial" pitchFamily="34" charset="0"/>
              </a:rPr>
              <a:t> to work.  After a lot of talking about what I wanted to be able to do, Kate and Rohan made me the wheel top.</a:t>
            </a:r>
          </a:p>
          <a:p>
            <a:pPr eaLnBrk="1" hangingPunct="1">
              <a:lnSpc>
                <a:spcPct val="80000"/>
              </a:lnSpc>
            </a:pPr>
            <a:endParaRPr lang="en-GB" sz="1200" dirty="0" smtClean="0">
              <a:latin typeface="Arial" pitchFamily="34" charset="0"/>
            </a:endParaRPr>
          </a:p>
          <a:p>
            <a:pPr eaLnBrk="1" hangingPunct="1">
              <a:lnSpc>
                <a:spcPct val="80000"/>
              </a:lnSpc>
            </a:pPr>
            <a:r>
              <a:rPr lang="en-GB" sz="1200" dirty="0" smtClean="0">
                <a:latin typeface="Arial" pitchFamily="34" charset="0"/>
              </a:rPr>
              <a:t>The wheel top is not just a communication aid that I can use to talk but it has also allowed me to play my own CD’s, for the first time in my life.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At present I am a part of a </a:t>
            </a:r>
            <a:r>
              <a:rPr lang="en-GB" sz="1200" dirty="0" err="1" smtClean="0">
                <a:latin typeface="Arial" pitchFamily="34" charset="0"/>
              </a:rPr>
              <a:t>Voc</a:t>
            </a:r>
            <a:r>
              <a:rPr lang="en-GB" sz="1200" dirty="0" smtClean="0">
                <a:latin typeface="Arial" pitchFamily="34" charset="0"/>
              </a:rPr>
              <a:t> Ops group called Activ8.   We do a newsletter every half term. I am good on a computer and I can work on my own and it’s great. I can E-mail people that something I wanted to do for years. I want a computer, when I leave, with controls I can use. I want to buy a house. I hope to soon have wireless computer access to the internet through the </a:t>
            </a:r>
            <a:r>
              <a:rPr lang="en-GB" sz="1200" dirty="0" err="1" smtClean="0">
                <a:latin typeface="Arial" pitchFamily="34" charset="0"/>
              </a:rPr>
              <a:t>WheelTop</a:t>
            </a:r>
            <a:r>
              <a:rPr lang="en-GB" sz="1200" dirty="0" smtClean="0">
                <a:latin typeface="Arial" pitchFamily="34" charset="0"/>
              </a:rPr>
              <a:t>. So I can be independent and I don’t have to ask some one to plug my switch into a different computer.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We still need to do some more things to make the </a:t>
            </a:r>
            <a:r>
              <a:rPr lang="en-GB" sz="1200" dirty="0" err="1" smtClean="0">
                <a:latin typeface="Arial" pitchFamily="34" charset="0"/>
              </a:rPr>
              <a:t>WheelTop</a:t>
            </a:r>
            <a:r>
              <a:rPr lang="en-GB" sz="1200" dirty="0" smtClean="0">
                <a:latin typeface="Arial" pitchFamily="34" charset="0"/>
              </a:rPr>
              <a:t> better.</a:t>
            </a:r>
          </a:p>
          <a:p>
            <a:pPr eaLnBrk="1" hangingPunct="1">
              <a:lnSpc>
                <a:spcPct val="80000"/>
              </a:lnSpc>
            </a:pPr>
            <a:endParaRPr lang="en-GB" sz="1200" dirty="0" smtClean="0">
              <a:latin typeface="Arial" pitchFamily="34" charset="0"/>
            </a:endParaRPr>
          </a:p>
          <a:p>
            <a:pPr eaLnBrk="1" hangingPunct="1">
              <a:lnSpc>
                <a:spcPct val="80000"/>
              </a:lnSpc>
            </a:pPr>
            <a:r>
              <a:rPr lang="en-GB" sz="1200" dirty="0" smtClean="0">
                <a:latin typeface="Arial" pitchFamily="34" charset="0"/>
              </a:rPr>
              <a:t>I used to have a voice called Betty and it was much clearer than this one. So we have to doe some work to find a better voice. I want a camera built into it like on a mobile phone. I’d like to be able to have environmental controls built in to it so I can turn the TV on and watch DVD’s and videos. </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I’d like a mobile phone card so I can send and receive texts, and chat to people.</a:t>
            </a:r>
          </a:p>
          <a:p>
            <a:pPr eaLnBrk="1" hangingPunct="1">
              <a:lnSpc>
                <a:spcPct val="80000"/>
              </a:lnSpc>
            </a:pPr>
            <a:r>
              <a:rPr lang="en-GB" sz="1200" dirty="0" smtClean="0">
                <a:latin typeface="Arial" pitchFamily="34" charset="0"/>
              </a:rPr>
              <a:t> </a:t>
            </a:r>
          </a:p>
          <a:p>
            <a:pPr eaLnBrk="1" hangingPunct="1">
              <a:lnSpc>
                <a:spcPct val="80000"/>
              </a:lnSpc>
            </a:pPr>
            <a:r>
              <a:rPr lang="en-GB" sz="1200" dirty="0" smtClean="0">
                <a:latin typeface="Arial" pitchFamily="34" charset="0"/>
              </a:rPr>
              <a:t>Thank you for listening, and I hope you will do what you can to  help us.</a:t>
            </a:r>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11</a:t>
            </a:fld>
            <a:endParaRPr lang="en-US"/>
          </a:p>
        </p:txBody>
      </p:sp>
    </p:spTree>
    <p:extLst>
      <p:ext uri="{BB962C8B-B14F-4D97-AF65-F5344CB8AC3E}">
        <p14:creationId xmlns:p14="http://schemas.microsoft.com/office/powerpoint/2010/main" val="3439621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latin typeface="Arial" pitchFamily="34" charset="0"/>
              </a:rPr>
              <a:t>Nat was enabled to communicate by our work with Scope,</a:t>
            </a:r>
            <a:r>
              <a:rPr lang="en-GB" baseline="0" dirty="0" smtClean="0">
                <a:latin typeface="Arial" pitchFamily="34" charset="0"/>
              </a:rPr>
              <a:t> check out the videos at </a:t>
            </a:r>
            <a:r>
              <a:rPr lang="en-GB" sz="1200" u="sng" kern="1200" dirty="0" smtClean="0">
                <a:solidFill>
                  <a:schemeClr val="tx1"/>
                </a:solidFill>
                <a:effectLst/>
                <a:latin typeface="Arial" charset="0"/>
                <a:ea typeface="ＭＳ Ｐゴシック" pitchFamily="1" charset="-128"/>
                <a:cs typeface="MS PGothic"/>
                <a:hlinkClick r:id="rId3"/>
              </a:rPr>
              <a:t>http://www.danielmoses.com/film/charity/scope/index.html</a:t>
            </a:r>
            <a:endParaRPr lang="en-GB" sz="1200" kern="1200" dirty="0" smtClean="0">
              <a:solidFill>
                <a:schemeClr val="tx1"/>
              </a:solidFill>
              <a:effectLst/>
              <a:latin typeface="Arial" charset="0"/>
              <a:ea typeface="ＭＳ Ｐゴシック" pitchFamily="1" charset="-128"/>
              <a:cs typeface="MS PGothic"/>
            </a:endParaRPr>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12</a:t>
            </a:fld>
            <a:endParaRPr lang="en-US"/>
          </a:p>
        </p:txBody>
      </p:sp>
    </p:spTree>
    <p:extLst>
      <p:ext uri="{BB962C8B-B14F-4D97-AF65-F5344CB8AC3E}">
        <p14:creationId xmlns:p14="http://schemas.microsoft.com/office/powerpoint/2010/main" val="653405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34" charset="-128"/>
              </a:rPr>
              <a:t>One of the students bedrooms</a:t>
            </a:r>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14</a:t>
            </a:fld>
            <a:endParaRPr lang="en-US"/>
          </a:p>
        </p:txBody>
      </p:sp>
    </p:spTree>
    <p:extLst>
      <p:ext uri="{BB962C8B-B14F-4D97-AF65-F5344CB8AC3E}">
        <p14:creationId xmlns:p14="http://schemas.microsoft.com/office/powerpoint/2010/main" val="2439192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RCA report</a:t>
            </a:r>
            <a:r>
              <a:rPr lang="en-GB" baseline="0" dirty="0" smtClean="0"/>
              <a:t> part of the project looking at barriers to inclusion  </a:t>
            </a:r>
          </a:p>
          <a:p>
            <a:r>
              <a:rPr lang="en-GB" sz="1200" kern="1200" dirty="0" smtClean="0">
                <a:solidFill>
                  <a:schemeClr val="tx1"/>
                </a:solidFill>
                <a:effectLst/>
                <a:latin typeface="Arial" charset="0"/>
                <a:ea typeface="MS PGothic" pitchFamily="34" charset="-128"/>
                <a:cs typeface="MS PGothic"/>
              </a:rPr>
              <a:t>Information page</a:t>
            </a:r>
          </a:p>
          <a:p>
            <a:r>
              <a:rPr lang="en-GB" sz="1200" u="sng" kern="1200" dirty="0" smtClean="0">
                <a:solidFill>
                  <a:schemeClr val="tx1"/>
                </a:solidFill>
                <a:effectLst/>
                <a:latin typeface="Arial" charset="0"/>
                <a:ea typeface="MS PGothic" pitchFamily="34" charset="-128"/>
                <a:cs typeface="MS PGothic"/>
                <a:hlinkClick r:id="rId3"/>
              </a:rPr>
              <a:t>http://blog.scope.org.uk/2013/09/20/technology-for-disabled-people</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 </a:t>
            </a:r>
          </a:p>
          <a:p>
            <a:r>
              <a:rPr lang="en-GB" sz="1200" kern="1200" dirty="0" err="1" smtClean="0">
                <a:solidFill>
                  <a:schemeClr val="tx1"/>
                </a:solidFill>
                <a:effectLst/>
                <a:latin typeface="Arial" charset="0"/>
                <a:ea typeface="MS PGothic" pitchFamily="34" charset="-128"/>
                <a:cs typeface="MS PGothic"/>
              </a:rPr>
              <a:t>Hashtag</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a:t>
            </a:r>
            <a:r>
              <a:rPr lang="en-GB" sz="1200" kern="1200" dirty="0" err="1" smtClean="0">
                <a:solidFill>
                  <a:schemeClr val="tx1"/>
                </a:solidFill>
                <a:effectLst/>
                <a:latin typeface="Arial" charset="0"/>
                <a:ea typeface="MS PGothic" pitchFamily="34" charset="-128"/>
                <a:cs typeface="MS PGothic"/>
              </a:rPr>
              <a:t>enablingtech</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 </a:t>
            </a:r>
          </a:p>
          <a:p>
            <a:r>
              <a:rPr lang="en-GB" sz="1200" kern="1200" dirty="0" smtClean="0">
                <a:solidFill>
                  <a:schemeClr val="tx1"/>
                </a:solidFill>
                <a:effectLst/>
                <a:latin typeface="Arial" charset="0"/>
                <a:ea typeface="MS PGothic" pitchFamily="34" charset="-128"/>
                <a:cs typeface="MS PGothic"/>
              </a:rPr>
              <a:t>Stories live on BT’s external ingenious site:</a:t>
            </a:r>
          </a:p>
          <a:p>
            <a:r>
              <a:rPr lang="en-GB" sz="1200" kern="1200" dirty="0" smtClean="0">
                <a:solidFill>
                  <a:schemeClr val="tx1"/>
                </a:solidFill>
                <a:effectLst/>
                <a:latin typeface="Arial" charset="0"/>
                <a:ea typeface="MS PGothic" pitchFamily="34" charset="-128"/>
                <a:cs typeface="MS PGothic"/>
              </a:rPr>
              <a:t>How can technology work better for the UK’s 11 million disabled people?</a:t>
            </a:r>
          </a:p>
          <a:p>
            <a:r>
              <a:rPr lang="en-GB" sz="1200" kern="1200" dirty="0" smtClean="0">
                <a:solidFill>
                  <a:schemeClr val="tx1"/>
                </a:solidFill>
                <a:effectLst/>
                <a:latin typeface="Arial" charset="0"/>
                <a:ea typeface="MS PGothic" pitchFamily="34" charset="-128"/>
                <a:cs typeface="MS PGothic"/>
              </a:rPr>
              <a:t>- </a:t>
            </a:r>
            <a:r>
              <a:rPr lang="en-GB" sz="1200" u="sng" kern="1200" dirty="0" smtClean="0">
                <a:solidFill>
                  <a:schemeClr val="tx1"/>
                </a:solidFill>
                <a:effectLst/>
                <a:latin typeface="Arial" charset="0"/>
                <a:ea typeface="MS PGothic" pitchFamily="34" charset="-128"/>
                <a:cs typeface="MS PGothic"/>
                <a:hlinkClick r:id="rId4"/>
              </a:rPr>
              <a:t>http://www.btplc.com/Innovation/Innovationnews/technology/index.htm</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BT unveils accessibility prototypes</a:t>
            </a:r>
          </a:p>
          <a:p>
            <a:r>
              <a:rPr lang="en-GB" sz="1200" kern="1200" dirty="0" smtClean="0">
                <a:solidFill>
                  <a:schemeClr val="tx1"/>
                </a:solidFill>
                <a:effectLst/>
                <a:latin typeface="Arial" charset="0"/>
                <a:ea typeface="MS PGothic" pitchFamily="34" charset="-128"/>
                <a:cs typeface="MS PGothic"/>
              </a:rPr>
              <a:t> </a:t>
            </a:r>
            <a:r>
              <a:rPr lang="en-GB" sz="1200" u="sng" kern="1200" dirty="0" smtClean="0">
                <a:solidFill>
                  <a:schemeClr val="tx1"/>
                </a:solidFill>
                <a:effectLst/>
                <a:latin typeface="Arial" charset="0"/>
                <a:ea typeface="MS PGothic" pitchFamily="34" charset="-128"/>
                <a:cs typeface="MS PGothic"/>
                <a:hlinkClick r:id="rId5"/>
              </a:rPr>
              <a:t>http://www.btplc.com/Innovation/Innovationnews/prototypes/index.htm</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And coverage on the BBC amongst others </a:t>
            </a:r>
          </a:p>
          <a:p>
            <a:r>
              <a:rPr lang="en-GB" sz="1200" u="sng" kern="1200" dirty="0" smtClean="0">
                <a:solidFill>
                  <a:schemeClr val="tx1"/>
                </a:solidFill>
                <a:effectLst/>
                <a:latin typeface="Arial" charset="0"/>
                <a:ea typeface="MS PGothic" pitchFamily="34" charset="-128"/>
                <a:cs typeface="MS PGothic"/>
                <a:hlinkClick r:id="rId6"/>
              </a:rPr>
              <a:t>http://www.bbc.co.uk/news/technology-24171027</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 </a:t>
            </a:r>
          </a:p>
          <a:p>
            <a:r>
              <a:rPr lang="en-GB" sz="1200" u="sng" kern="1200" dirty="0" smtClean="0">
                <a:solidFill>
                  <a:schemeClr val="tx1"/>
                </a:solidFill>
                <a:effectLst/>
                <a:latin typeface="Arial" charset="0"/>
                <a:ea typeface="MS PGothic" pitchFamily="34" charset="-128"/>
                <a:cs typeface="MS PGothic"/>
                <a:hlinkClick r:id="rId7"/>
              </a:rPr>
              <a:t>https://intra.bt.com/News/Pages/Disabled-people-liberated-by-technology-.aspx</a:t>
            </a:r>
            <a:endParaRPr lang="en-GB" sz="1200" kern="1200" dirty="0" smtClean="0">
              <a:solidFill>
                <a:schemeClr val="tx1"/>
              </a:solidFill>
              <a:effectLst/>
              <a:latin typeface="Arial" charset="0"/>
              <a:ea typeface="MS PGothic" pitchFamily="34" charset="-128"/>
              <a:cs typeface="MS PGothic"/>
            </a:endParaRPr>
          </a:p>
          <a:p>
            <a:r>
              <a:rPr lang="en-GB" sz="1200" kern="1200" dirty="0" smtClean="0">
                <a:solidFill>
                  <a:schemeClr val="tx1"/>
                </a:solidFill>
                <a:effectLst/>
                <a:latin typeface="Arial" charset="0"/>
                <a:ea typeface="MS PGothic" pitchFamily="34" charset="-128"/>
                <a:cs typeface="MS PGothic"/>
              </a:rPr>
              <a:t> </a:t>
            </a:r>
          </a:p>
          <a:p>
            <a:r>
              <a:rPr lang="en-GB" sz="1200" u="sng" kern="1200" dirty="0" smtClean="0">
                <a:solidFill>
                  <a:schemeClr val="tx1"/>
                </a:solidFill>
                <a:effectLst/>
                <a:latin typeface="Arial" charset="0"/>
                <a:ea typeface="MS PGothic" pitchFamily="34" charset="-128"/>
                <a:cs typeface="MS PGothic"/>
                <a:hlinkClick r:id="rId8"/>
              </a:rPr>
              <a:t>http://home.bt.com/news/btlife/disabled-people-liberated-by-technology-11363837952843</a:t>
            </a:r>
            <a:endParaRPr lang="en-GB" sz="1200" kern="1200" dirty="0" smtClean="0">
              <a:solidFill>
                <a:schemeClr val="tx1"/>
              </a:solidFill>
              <a:effectLst/>
              <a:latin typeface="Arial" charset="0"/>
              <a:ea typeface="MS PGothic" pitchFamily="34" charset="-128"/>
              <a:cs typeface="MS PGothic"/>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16</a:t>
            </a:fld>
            <a:endParaRPr lang="en-US"/>
          </a:p>
        </p:txBody>
      </p:sp>
    </p:spTree>
    <p:extLst>
      <p:ext uri="{BB962C8B-B14F-4D97-AF65-F5344CB8AC3E}">
        <p14:creationId xmlns:p14="http://schemas.microsoft.com/office/powerpoint/2010/main" val="3613447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Lyn</a:t>
            </a:r>
            <a:r>
              <a:rPr lang="en-GB" baseline="0" dirty="0" smtClean="0"/>
              <a:t> using her Lynstrument http://www.paraorchestra.com/musicians</a:t>
            </a:r>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18</a:t>
            </a:fld>
            <a:endParaRPr lang="en-US"/>
          </a:p>
        </p:txBody>
      </p:sp>
    </p:spTree>
    <p:extLst>
      <p:ext uri="{BB962C8B-B14F-4D97-AF65-F5344CB8AC3E}">
        <p14:creationId xmlns:p14="http://schemas.microsoft.com/office/powerpoint/2010/main" val="42232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Shani was a</a:t>
            </a:r>
            <a:r>
              <a:rPr lang="en-GB" baseline="0" dirty="0" smtClean="0"/>
              <a:t> fun person to innovate with</a:t>
            </a:r>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19</a:t>
            </a:fld>
            <a:endParaRPr lang="en-US"/>
          </a:p>
        </p:txBody>
      </p:sp>
    </p:spTree>
    <p:extLst>
      <p:ext uri="{BB962C8B-B14F-4D97-AF65-F5344CB8AC3E}">
        <p14:creationId xmlns:p14="http://schemas.microsoft.com/office/powerpoint/2010/main" val="4258289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Pop up reader to read text</a:t>
            </a:r>
            <a:r>
              <a:rPr lang="en-GB" baseline="0" dirty="0" smtClean="0"/>
              <a:t> easily and tailored touch to make a large mouse based on conductive paint. </a:t>
            </a:r>
            <a:r>
              <a:rPr lang="en-GB" dirty="0" smtClean="0"/>
              <a:t>Because Shani wanted it in her handbag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21</a:t>
            </a:fld>
            <a:endParaRPr lang="en-US"/>
          </a:p>
        </p:txBody>
      </p:sp>
    </p:spTree>
    <p:extLst>
      <p:ext uri="{BB962C8B-B14F-4D97-AF65-F5344CB8AC3E}">
        <p14:creationId xmlns:p14="http://schemas.microsoft.com/office/powerpoint/2010/main" val="125092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22</a:t>
            </a:fld>
            <a:endParaRPr lang="en-US"/>
          </a:p>
        </p:txBody>
      </p:sp>
    </p:spTree>
    <p:extLst>
      <p:ext uri="{BB962C8B-B14F-4D97-AF65-F5344CB8AC3E}">
        <p14:creationId xmlns:p14="http://schemas.microsoft.com/office/powerpoint/2010/main" val="2877552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Made</a:t>
            </a:r>
            <a:r>
              <a:rPr lang="en-GB" baseline="0" dirty="0" smtClean="0"/>
              <a:t> open to all </a:t>
            </a:r>
            <a:r>
              <a:rPr lang="en-GB" sz="1200" b="0" i="0" kern="1200" dirty="0" smtClean="0">
                <a:solidFill>
                  <a:schemeClr val="tx1"/>
                </a:solidFill>
                <a:effectLst/>
                <a:latin typeface="Arial" charset="0"/>
                <a:ea typeface="MS PGothic" pitchFamily="34" charset="-128"/>
                <a:cs typeface="MS PGothic"/>
              </a:rPr>
              <a:t>www.instructables.com</a:t>
            </a:r>
            <a:endParaRPr lang="en-GB" b="0" i="0" dirty="0" smtClean="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23</a:t>
            </a:fld>
            <a:endParaRPr lang="en-US"/>
          </a:p>
        </p:txBody>
      </p:sp>
    </p:spTree>
    <p:extLst>
      <p:ext uri="{BB962C8B-B14F-4D97-AF65-F5344CB8AC3E}">
        <p14:creationId xmlns:p14="http://schemas.microsoft.com/office/powerpoint/2010/main" val="3904942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34" charset="-128"/>
              </a:rPr>
              <a:t>Katie who was called Kate who sent her first speaking message, on the right is are Scope students on a visit</a:t>
            </a:r>
            <a:r>
              <a:rPr lang="en-US" baseline="0" dirty="0" smtClean="0">
                <a:ea typeface="ＭＳ Ｐゴシック" pitchFamily="34" charset="-128"/>
              </a:rPr>
              <a:t> to BT Centre on Work Inspiration event</a:t>
            </a:r>
            <a:endParaRPr lang="en-US" dirty="0" smtClean="0">
              <a:ea typeface="ＭＳ Ｐゴシック" pitchFamily="34" charset="-128"/>
            </a:endParaRPr>
          </a:p>
          <a:p>
            <a:endParaRPr lang="en-GB" dirty="0"/>
          </a:p>
        </p:txBody>
      </p:sp>
      <p:sp>
        <p:nvSpPr>
          <p:cNvPr id="4" name="Slide Number Placeholder 3"/>
          <p:cNvSpPr>
            <a:spLocks noGrp="1"/>
          </p:cNvSpPr>
          <p:nvPr>
            <p:ph type="sldNum" sz="quarter" idx="10"/>
          </p:nvPr>
        </p:nvSpPr>
        <p:spPr/>
        <p:txBody>
          <a:bodyPr/>
          <a:lstStyle/>
          <a:p>
            <a:pPr>
              <a:defRPr/>
            </a:pPr>
            <a:fld id="{D6381E96-0B96-4DBC-8825-4BCF185CAA74}" type="slidenum">
              <a:rPr lang="en-US" smtClean="0"/>
              <a:pPr>
                <a:defRPr/>
              </a:pPr>
              <a:t>25</a:t>
            </a:fld>
            <a:endParaRPr lang="en-US"/>
          </a:p>
        </p:txBody>
      </p:sp>
    </p:spTree>
    <p:extLst>
      <p:ext uri="{BB962C8B-B14F-4D97-AF65-F5344CB8AC3E}">
        <p14:creationId xmlns:p14="http://schemas.microsoft.com/office/powerpoint/2010/main" val="3697769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BT_Values_Overlaid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49999" t="37622" r="1" b="15467"/>
          <a:stretch/>
        </p:blipFill>
        <p:spPr>
          <a:xfrm>
            <a:off x="0" y="0"/>
            <a:ext cx="10442204" cy="6858000"/>
          </a:xfrm>
          <a:prstGeom prst="rect">
            <a:avLst/>
          </a:prstGeom>
        </p:spPr>
      </p:pic>
      <p:sp>
        <p:nvSpPr>
          <p:cNvPr id="3074" name="Rectangle 2"/>
          <p:cNvSpPr>
            <a:spLocks noGrp="1" noChangeArrowheads="1"/>
          </p:cNvSpPr>
          <p:nvPr>
            <p:ph type="ctrTitle" hasCustomPrompt="1"/>
          </p:nvPr>
        </p:nvSpPr>
        <p:spPr>
          <a:xfrm>
            <a:off x="646113" y="2771421"/>
            <a:ext cx="5002214" cy="1220887"/>
          </a:xfrm>
        </p:spPr>
        <p:txBody>
          <a:bodyPr anchor="t" anchorCtr="0"/>
          <a:lstStyle>
            <a:lvl1pPr>
              <a:lnSpc>
                <a:spcPct val="100000"/>
              </a:lnSpc>
              <a:defRPr sz="2400" b="0">
                <a:solidFill>
                  <a:schemeClr val="tx1"/>
                </a:solidFill>
              </a:defRPr>
            </a:lvl1pPr>
          </a:lstStyle>
          <a:p>
            <a:r>
              <a:rPr lang="en-US" noProof="0" dirty="0" smtClean="0"/>
              <a:t>Click to add subtitle</a:t>
            </a:r>
            <a:endParaRPr lang="en-GB" noProof="0" dirty="0"/>
          </a:p>
        </p:txBody>
      </p:sp>
      <p:sp>
        <p:nvSpPr>
          <p:cNvPr id="3075" name="Rectangle 3"/>
          <p:cNvSpPr>
            <a:spLocks noGrp="1" noChangeArrowheads="1"/>
          </p:cNvSpPr>
          <p:nvPr>
            <p:ph type="subTitle" idx="1" hasCustomPrompt="1"/>
          </p:nvPr>
        </p:nvSpPr>
        <p:spPr>
          <a:xfrm>
            <a:off x="646114" y="920388"/>
            <a:ext cx="5002212" cy="1893397"/>
          </a:xfrm>
        </p:spPr>
        <p:txBody>
          <a:bodyPr anchor="t" anchorCtr="0"/>
          <a:lstStyle>
            <a:lvl1pPr marL="0" indent="0">
              <a:lnSpc>
                <a:spcPct val="85000"/>
              </a:lnSpc>
              <a:buFont typeface="Webdings" pitchFamily="18" charset="2"/>
              <a:buNone/>
              <a:defRPr sz="6000" b="1">
                <a:solidFill>
                  <a:schemeClr val="tx1"/>
                </a:solidFill>
              </a:defRPr>
            </a:lvl1pPr>
          </a:lstStyle>
          <a:p>
            <a:r>
              <a:rPr lang="en-US" noProof="0" dirty="0" smtClean="0"/>
              <a:t>Click to add title</a:t>
            </a:r>
            <a:endParaRPr lang="en-GB" noProof="0" dirty="0"/>
          </a:p>
        </p:txBody>
      </p:sp>
      <p:pic>
        <p:nvPicPr>
          <p:cNvPr id="11" name="Picture 17" descr="BT_mark_4col_pos_strapline"/>
          <p:cNvPicPr>
            <a:picLocks noChangeAspect="1" noChangeArrowheads="1"/>
          </p:cNvPicPr>
          <p:nvPr userDrawn="1"/>
        </p:nvPicPr>
        <p:blipFill rotWithShape="1">
          <a:blip r:embed="rId3" cstate="print"/>
          <a:srcRect b="31290"/>
          <a:stretch/>
        </p:blipFill>
        <p:spPr bwMode="auto">
          <a:xfrm>
            <a:off x="10344472" y="404664"/>
            <a:ext cx="1440000" cy="67183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smtClean="0"/>
              <a:t>Click to edit Master title style</a:t>
            </a:r>
            <a:endParaRPr lang="en-GB" noProof="0" dirty="0"/>
          </a:p>
        </p:txBody>
      </p:sp>
      <p:sp>
        <p:nvSpPr>
          <p:cNvPr id="5" name="Content Placeholder 4"/>
          <p:cNvSpPr>
            <a:spLocks noGrp="1"/>
          </p:cNvSpPr>
          <p:nvPr>
            <p:ph sz="quarter" idx="10"/>
          </p:nvPr>
        </p:nvSpPr>
        <p:spPr>
          <a:xfrm>
            <a:off x="646114" y="1731963"/>
            <a:ext cx="10418438" cy="43942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pic>
        <p:nvPicPr>
          <p:cNvPr id="6"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pic>
        <p:nvPicPr>
          <p:cNvPr id="7" name="Picture 6" descr="BT_Values_Strands_rgb.jpg"/>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lus Boxe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smtClean="0"/>
              <a:t>Click to edit Master title style</a:t>
            </a:r>
            <a:endParaRPr lang="en-GB" noProof="0"/>
          </a:p>
        </p:txBody>
      </p:sp>
      <p:sp>
        <p:nvSpPr>
          <p:cNvPr id="5" name="Content Placeholder 4"/>
          <p:cNvSpPr>
            <a:spLocks noGrp="1"/>
          </p:cNvSpPr>
          <p:nvPr>
            <p:ph sz="quarter" idx="10"/>
          </p:nvPr>
        </p:nvSpPr>
        <p:spPr>
          <a:xfrm>
            <a:off x="646114" y="1731963"/>
            <a:ext cx="10418438" cy="2636837"/>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pic>
        <p:nvPicPr>
          <p:cNvPr id="6"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pic>
        <p:nvPicPr>
          <p:cNvPr id="7" name="Picture 6" descr="BT_Values_Strands_rgb.jpg"/>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9" name="Picture 8"/>
          <p:cNvPicPr>
            <a:picLocks noChangeAspect="1"/>
          </p:cNvPicPr>
          <p:nvPr userDrawn="1"/>
        </p:nvPicPr>
        <p:blipFill>
          <a:blip r:embed="rId4"/>
          <a:stretch>
            <a:fillRect/>
          </a:stretch>
        </p:blipFill>
        <p:spPr>
          <a:xfrm>
            <a:off x="646113" y="4569048"/>
            <a:ext cx="2032000" cy="1092200"/>
          </a:xfrm>
          <a:prstGeom prst="rect">
            <a:avLst/>
          </a:prstGeom>
        </p:spPr>
      </p:pic>
      <p:pic>
        <p:nvPicPr>
          <p:cNvPr id="12" name="Picture 11"/>
          <p:cNvPicPr>
            <a:picLocks noChangeAspect="1"/>
          </p:cNvPicPr>
          <p:nvPr/>
        </p:nvPicPr>
        <p:blipFill>
          <a:blip r:embed="rId5"/>
          <a:stretch>
            <a:fillRect/>
          </a:stretch>
        </p:blipFill>
        <p:spPr>
          <a:xfrm>
            <a:off x="9144000" y="4569048"/>
            <a:ext cx="1943100" cy="1092200"/>
          </a:xfrm>
          <a:prstGeom prst="rect">
            <a:avLst/>
          </a:prstGeom>
        </p:spPr>
      </p:pic>
      <p:sp>
        <p:nvSpPr>
          <p:cNvPr id="3" name="Text Placeholder 2"/>
          <p:cNvSpPr>
            <a:spLocks noGrp="1"/>
          </p:cNvSpPr>
          <p:nvPr userDrawn="1">
            <p:ph type="body" sz="quarter" idx="11"/>
          </p:nvPr>
        </p:nvSpPr>
        <p:spPr>
          <a:xfrm>
            <a:off x="702851" y="4844479"/>
            <a:ext cx="1840323" cy="584200"/>
          </a:xfrm>
        </p:spPr>
        <p:txBody>
          <a:bodyPr/>
          <a:lstStyle>
            <a:lvl1pPr marL="0" indent="0" algn="ctr">
              <a:buFontTx/>
              <a:buNone/>
              <a:defRPr sz="1600" b="1">
                <a:solidFill>
                  <a:schemeClr val="accent6">
                    <a:lumMod val="50000"/>
                  </a:schemeClr>
                </a:solidFill>
              </a:defRPr>
            </a:lvl1pPr>
            <a:lvl2pPr marL="281178" indent="0">
              <a:buFontTx/>
              <a:buNone/>
              <a:defRPr/>
            </a:lvl2pPr>
            <a:lvl3pPr marL="566928" indent="0">
              <a:buFontTx/>
              <a:buNone/>
              <a:defRPr/>
            </a:lvl3pPr>
            <a:lvl4pPr marL="850392" indent="0">
              <a:buFontTx/>
              <a:buNone/>
              <a:defRPr/>
            </a:lvl4pPr>
            <a:lvl5pPr marL="1133856" indent="0">
              <a:buFontTx/>
              <a:buNone/>
              <a:defRPr/>
            </a:lvl5pPr>
          </a:lstStyle>
          <a:p>
            <a:pPr lvl="0"/>
            <a:r>
              <a:rPr lang="en-US" smtClean="0"/>
              <a:t>Click to edit Master text styles</a:t>
            </a:r>
          </a:p>
        </p:txBody>
      </p:sp>
      <p:pic>
        <p:nvPicPr>
          <p:cNvPr id="14" name="Picture 13"/>
          <p:cNvPicPr>
            <a:picLocks noChangeAspect="1"/>
          </p:cNvPicPr>
          <p:nvPr userDrawn="1"/>
        </p:nvPicPr>
        <p:blipFill>
          <a:blip r:embed="rId4"/>
          <a:stretch>
            <a:fillRect/>
          </a:stretch>
        </p:blipFill>
        <p:spPr>
          <a:xfrm>
            <a:off x="4895049" y="4566096"/>
            <a:ext cx="2032000" cy="1092200"/>
          </a:xfrm>
          <a:prstGeom prst="rect">
            <a:avLst/>
          </a:prstGeom>
        </p:spPr>
      </p:pic>
      <p:sp>
        <p:nvSpPr>
          <p:cNvPr id="15" name="Text Placeholder 2"/>
          <p:cNvSpPr>
            <a:spLocks noGrp="1"/>
          </p:cNvSpPr>
          <p:nvPr userDrawn="1">
            <p:ph type="body" sz="quarter" idx="12"/>
          </p:nvPr>
        </p:nvSpPr>
        <p:spPr>
          <a:xfrm>
            <a:off x="4951501" y="4841527"/>
            <a:ext cx="1840323" cy="584200"/>
          </a:xfrm>
        </p:spPr>
        <p:txBody>
          <a:bodyPr/>
          <a:lstStyle>
            <a:lvl1pPr marL="0" indent="0" algn="ctr">
              <a:buFontTx/>
              <a:buNone/>
              <a:defRPr sz="1600" b="1">
                <a:solidFill>
                  <a:schemeClr val="accent6">
                    <a:lumMod val="50000"/>
                  </a:schemeClr>
                </a:solidFill>
              </a:defRPr>
            </a:lvl1pPr>
            <a:lvl2pPr marL="281178" indent="0">
              <a:buFontTx/>
              <a:buNone/>
              <a:defRPr/>
            </a:lvl2pPr>
            <a:lvl3pPr marL="566928" indent="0">
              <a:buFontTx/>
              <a:buNone/>
              <a:defRPr/>
            </a:lvl3pPr>
            <a:lvl4pPr marL="850392" indent="0">
              <a:buFontTx/>
              <a:buNone/>
              <a:defRPr/>
            </a:lvl4pPr>
            <a:lvl5pPr marL="1133856" indent="0">
              <a:buFontTx/>
              <a:buNone/>
              <a:defRPr/>
            </a:lvl5pPr>
          </a:lstStyle>
          <a:p>
            <a:pPr lvl="0"/>
            <a:r>
              <a:rPr lang="en-US" smtClean="0"/>
              <a:t>Click to edit Master text styles</a:t>
            </a:r>
          </a:p>
        </p:txBody>
      </p:sp>
      <p:pic>
        <p:nvPicPr>
          <p:cNvPr id="16" name="Picture 15"/>
          <p:cNvPicPr>
            <a:picLocks noChangeAspect="1"/>
          </p:cNvPicPr>
          <p:nvPr userDrawn="1"/>
        </p:nvPicPr>
        <p:blipFill>
          <a:blip r:embed="rId4"/>
          <a:stretch>
            <a:fillRect/>
          </a:stretch>
        </p:blipFill>
        <p:spPr>
          <a:xfrm>
            <a:off x="2772571" y="4569048"/>
            <a:ext cx="2032000" cy="1092200"/>
          </a:xfrm>
          <a:prstGeom prst="rect">
            <a:avLst/>
          </a:prstGeom>
        </p:spPr>
      </p:pic>
      <p:sp>
        <p:nvSpPr>
          <p:cNvPr id="17" name="Text Placeholder 2"/>
          <p:cNvSpPr>
            <a:spLocks noGrp="1"/>
          </p:cNvSpPr>
          <p:nvPr userDrawn="1">
            <p:ph type="body" sz="quarter" idx="13"/>
          </p:nvPr>
        </p:nvSpPr>
        <p:spPr>
          <a:xfrm>
            <a:off x="2827176" y="4844479"/>
            <a:ext cx="1840323" cy="584200"/>
          </a:xfrm>
        </p:spPr>
        <p:txBody>
          <a:bodyPr/>
          <a:lstStyle>
            <a:lvl1pPr marL="0" indent="0" algn="ctr">
              <a:buFontTx/>
              <a:buNone/>
              <a:defRPr sz="1600" b="1">
                <a:solidFill>
                  <a:schemeClr val="accent6">
                    <a:lumMod val="50000"/>
                  </a:schemeClr>
                </a:solidFill>
              </a:defRPr>
            </a:lvl1pPr>
            <a:lvl2pPr marL="281178" indent="0">
              <a:buFontTx/>
              <a:buNone/>
              <a:defRPr/>
            </a:lvl2pPr>
            <a:lvl3pPr marL="566928" indent="0">
              <a:buFontTx/>
              <a:buNone/>
              <a:defRPr/>
            </a:lvl3pPr>
            <a:lvl4pPr marL="850392" indent="0">
              <a:buFontTx/>
              <a:buNone/>
              <a:defRPr/>
            </a:lvl4pPr>
            <a:lvl5pPr marL="1133856" indent="0">
              <a:buFontTx/>
              <a:buNone/>
              <a:defRPr/>
            </a:lvl5pPr>
          </a:lstStyle>
          <a:p>
            <a:pPr lvl="0"/>
            <a:r>
              <a:rPr lang="en-US" smtClean="0"/>
              <a:t>Click to edit Master text styles</a:t>
            </a:r>
          </a:p>
        </p:txBody>
      </p:sp>
      <p:pic>
        <p:nvPicPr>
          <p:cNvPr id="19" name="Picture 18"/>
          <p:cNvPicPr>
            <a:picLocks noChangeAspect="1"/>
          </p:cNvPicPr>
          <p:nvPr userDrawn="1"/>
        </p:nvPicPr>
        <p:blipFill>
          <a:blip r:embed="rId4"/>
          <a:stretch>
            <a:fillRect/>
          </a:stretch>
        </p:blipFill>
        <p:spPr>
          <a:xfrm>
            <a:off x="7021063" y="4569048"/>
            <a:ext cx="2032000" cy="1092200"/>
          </a:xfrm>
          <a:prstGeom prst="rect">
            <a:avLst/>
          </a:prstGeom>
        </p:spPr>
      </p:pic>
      <p:sp>
        <p:nvSpPr>
          <p:cNvPr id="20" name="Text Placeholder 2"/>
          <p:cNvSpPr>
            <a:spLocks noGrp="1"/>
          </p:cNvSpPr>
          <p:nvPr userDrawn="1">
            <p:ph type="body" sz="quarter" idx="14"/>
          </p:nvPr>
        </p:nvSpPr>
        <p:spPr>
          <a:xfrm>
            <a:off x="7075826" y="4844479"/>
            <a:ext cx="1840323" cy="584200"/>
          </a:xfrm>
        </p:spPr>
        <p:txBody>
          <a:bodyPr/>
          <a:lstStyle>
            <a:lvl1pPr marL="0" indent="0" algn="ctr">
              <a:buFontTx/>
              <a:buNone/>
              <a:defRPr sz="1600" b="1">
                <a:solidFill>
                  <a:schemeClr val="accent6">
                    <a:lumMod val="50000"/>
                  </a:schemeClr>
                </a:solidFill>
              </a:defRPr>
            </a:lvl1pPr>
            <a:lvl2pPr marL="281178" indent="0">
              <a:buFontTx/>
              <a:buNone/>
              <a:defRPr/>
            </a:lvl2pPr>
            <a:lvl3pPr marL="566928" indent="0">
              <a:buFontTx/>
              <a:buNone/>
              <a:defRPr/>
            </a:lvl3pPr>
            <a:lvl4pPr marL="850392" indent="0">
              <a:buFontTx/>
              <a:buNone/>
              <a:defRPr/>
            </a:lvl4pPr>
            <a:lvl5pPr marL="1133856" indent="0">
              <a:buFontTx/>
              <a:buNone/>
              <a:defRPr/>
            </a:lvl5pPr>
          </a:lstStyle>
          <a:p>
            <a:pPr lvl="0"/>
            <a:r>
              <a:rPr lang="en-US" smtClean="0"/>
              <a:t>Click to edit Master text styles</a:t>
            </a:r>
          </a:p>
        </p:txBody>
      </p:sp>
      <p:sp>
        <p:nvSpPr>
          <p:cNvPr id="21" name="Text Placeholder 2"/>
          <p:cNvSpPr>
            <a:spLocks noGrp="1"/>
          </p:cNvSpPr>
          <p:nvPr>
            <p:ph type="body" sz="quarter" idx="15"/>
          </p:nvPr>
        </p:nvSpPr>
        <p:spPr>
          <a:xfrm>
            <a:off x="9200151" y="4844479"/>
            <a:ext cx="1840323" cy="584200"/>
          </a:xfrm>
        </p:spPr>
        <p:txBody>
          <a:bodyPr/>
          <a:lstStyle>
            <a:lvl1pPr marL="0" indent="0" algn="ctr">
              <a:buFontTx/>
              <a:buNone/>
              <a:defRPr sz="1600" b="1">
                <a:solidFill>
                  <a:schemeClr val="accent6">
                    <a:lumMod val="50000"/>
                  </a:schemeClr>
                </a:solidFill>
              </a:defRPr>
            </a:lvl1pPr>
            <a:lvl2pPr marL="281178" indent="0">
              <a:buFontTx/>
              <a:buNone/>
              <a:defRPr/>
            </a:lvl2pPr>
            <a:lvl3pPr marL="566928" indent="0">
              <a:buFontTx/>
              <a:buNone/>
              <a:defRPr/>
            </a:lvl3pPr>
            <a:lvl4pPr marL="850392" indent="0">
              <a:buFontTx/>
              <a:buNone/>
              <a:defRPr/>
            </a:lvl4pPr>
            <a:lvl5pPr marL="1133856" indent="0">
              <a:buFontTx/>
              <a:buNone/>
              <a:defRPr/>
            </a:lvl5pPr>
          </a:lstStyle>
          <a:p>
            <a:pPr lvl="0"/>
            <a:r>
              <a:rPr lang="en-US" smtClean="0"/>
              <a:t>Click to edit Master text styles</a:t>
            </a:r>
          </a:p>
        </p:txBody>
      </p:sp>
    </p:spTree>
    <p:extLst>
      <p:ext uri="{BB962C8B-B14F-4D97-AF65-F5344CB8AC3E}">
        <p14:creationId xmlns:p14="http://schemas.microsoft.com/office/powerpoint/2010/main" val="528871080"/>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Intro">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smtClean="0"/>
              <a:t>Click to edit Master title style</a:t>
            </a:r>
            <a:endParaRPr lang="en-GB" noProof="0" dirty="0"/>
          </a:p>
        </p:txBody>
      </p:sp>
      <p:sp>
        <p:nvSpPr>
          <p:cNvPr id="5" name="Content Placeholder 4"/>
          <p:cNvSpPr>
            <a:spLocks noGrp="1"/>
          </p:cNvSpPr>
          <p:nvPr>
            <p:ph sz="quarter" idx="10"/>
          </p:nvPr>
        </p:nvSpPr>
        <p:spPr>
          <a:xfrm>
            <a:off x="646114" y="1273175"/>
            <a:ext cx="6821486" cy="1308100"/>
          </a:xfrm>
        </p:spPr>
        <p:txBody>
          <a:bodyPr/>
          <a:lstStyle>
            <a:lvl1pPr marL="0" indent="0">
              <a:buNone/>
              <a:defRPr sz="2400"/>
            </a:lvl1pPr>
            <a:lvl2pPr>
              <a:defRPr sz="2400"/>
            </a:lvl2pPr>
            <a:lvl3pPr>
              <a:defRPr sz="2400"/>
            </a:lvl3pPr>
            <a:lvl4pPr>
              <a:defRPr sz="2400"/>
            </a:lvl4pPr>
            <a:lvl5pPr>
              <a:defRPr sz="2400"/>
            </a:lvl5pPr>
          </a:lstStyle>
          <a:p>
            <a:pPr lvl="0"/>
            <a:r>
              <a:rPr lang="en-US" noProof="0" smtClean="0"/>
              <a:t>Click to edit Master text styles</a:t>
            </a:r>
          </a:p>
        </p:txBody>
      </p:sp>
      <p:pic>
        <p:nvPicPr>
          <p:cNvPr id="6"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spTree>
    <p:extLst>
      <p:ext uri="{BB962C8B-B14F-4D97-AF65-F5344CB8AC3E}">
        <p14:creationId xmlns:p14="http://schemas.microsoft.com/office/powerpoint/2010/main" val="1495043440"/>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646114" y="1728316"/>
            <a:ext cx="4992624" cy="4397847"/>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6095999" y="1728316"/>
            <a:ext cx="4991101" cy="4397847"/>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pic>
        <p:nvPicPr>
          <p:cNvPr id="5" name="Picture 4" descr="BT_Values_Strands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6" name="Picture 17" descr="BT_mark_4col_pos_strapline"/>
          <p:cNvPicPr>
            <a:picLocks noChangeAspect="1" noChangeArrowheads="1"/>
          </p:cNvPicPr>
          <p:nvPr userDrawn="1"/>
        </p:nvPicPr>
        <p:blipFill rotWithShape="1">
          <a:blip r:embed="rId3" cstate="print"/>
          <a:srcRect b="31290"/>
          <a:stretch/>
        </p:blipFill>
        <p:spPr bwMode="auto">
          <a:xfrm>
            <a:off x="11064552" y="332656"/>
            <a:ext cx="822638" cy="38380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646114" y="1728316"/>
            <a:ext cx="4992624" cy="4397847"/>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pic>
        <p:nvPicPr>
          <p:cNvPr id="5" name="Picture 4" descr="BT_Values_Strands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6" name="Picture 17" descr="BT_mark_4col_pos_strapline"/>
          <p:cNvPicPr>
            <a:picLocks noChangeAspect="1" noChangeArrowheads="1"/>
          </p:cNvPicPr>
          <p:nvPr userDrawn="1"/>
        </p:nvPicPr>
        <p:blipFill rotWithShape="1">
          <a:blip r:embed="rId3" cstate="print"/>
          <a:srcRect b="31290"/>
          <a:stretch/>
        </p:blipFill>
        <p:spPr bwMode="auto">
          <a:xfrm>
            <a:off x="11064552" y="332656"/>
            <a:ext cx="822638" cy="383804"/>
          </a:xfrm>
          <a:prstGeom prst="rect">
            <a:avLst/>
          </a:prstGeom>
          <a:noFill/>
          <a:ln w="9525">
            <a:noFill/>
            <a:miter lim="800000"/>
            <a:headEnd/>
            <a:tailEnd/>
          </a:ln>
        </p:spPr>
      </p:pic>
    </p:spTree>
    <p:extLst>
      <p:ext uri="{BB962C8B-B14F-4D97-AF65-F5344CB8AC3E}">
        <p14:creationId xmlns:p14="http://schemas.microsoft.com/office/powerpoint/2010/main" val="4001650808"/>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Plus 4 Boxes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pic>
        <p:nvPicPr>
          <p:cNvPr id="5" name="Picture 4" descr="BT_Values_Strands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6" name="Picture 17" descr="BT_mark_4col_pos_strapline"/>
          <p:cNvPicPr>
            <a:picLocks noChangeAspect="1" noChangeArrowheads="1"/>
          </p:cNvPicPr>
          <p:nvPr userDrawn="1"/>
        </p:nvPicPr>
        <p:blipFill rotWithShape="1">
          <a:blip r:embed="rId3" cstate="print"/>
          <a:srcRect b="31290"/>
          <a:stretch/>
        </p:blipFill>
        <p:spPr bwMode="auto">
          <a:xfrm>
            <a:off x="11064552" y="332656"/>
            <a:ext cx="822638" cy="383804"/>
          </a:xfrm>
          <a:prstGeom prst="rect">
            <a:avLst/>
          </a:prstGeom>
          <a:noFill/>
          <a:ln w="9525">
            <a:noFill/>
            <a:miter lim="800000"/>
            <a:headEnd/>
            <a:tailEnd/>
          </a:ln>
        </p:spPr>
      </p:pic>
      <p:sp>
        <p:nvSpPr>
          <p:cNvPr id="8" name="Rounded Rectangle 7"/>
          <p:cNvSpPr>
            <a:spLocks/>
          </p:cNvSpPr>
          <p:nvPr userDrawn="1"/>
        </p:nvSpPr>
        <p:spPr>
          <a:xfrm>
            <a:off x="8687111" y="1731962"/>
            <a:ext cx="2377440" cy="792089"/>
          </a:xfrm>
          <a:prstGeom prst="roundRect">
            <a:avLst>
              <a:gd name="adj" fmla="val 5865"/>
            </a:avLst>
          </a:prstGeom>
          <a:noFill/>
          <a:ln w="57150" cmpd="sng">
            <a:solidFill>
              <a:srgbClr val="838383"/>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ctr" anchorCtr="0"/>
          <a:lstStyle/>
          <a:p>
            <a:pPr algn="ctr">
              <a:defRPr/>
            </a:pPr>
            <a:endParaRPr lang="en-GB" dirty="0" smtClean="0">
              <a:solidFill>
                <a:srgbClr val="575757"/>
              </a:solidFill>
            </a:endParaRPr>
          </a:p>
        </p:txBody>
      </p:sp>
      <p:sp>
        <p:nvSpPr>
          <p:cNvPr id="12" name="Text Placeholder 11"/>
          <p:cNvSpPr>
            <a:spLocks noGrp="1"/>
          </p:cNvSpPr>
          <p:nvPr>
            <p:ph type="body" sz="quarter" idx="10"/>
          </p:nvPr>
        </p:nvSpPr>
        <p:spPr>
          <a:xfrm>
            <a:off x="8686794" y="1733079"/>
            <a:ext cx="2378075" cy="792162"/>
          </a:xfrm>
        </p:spPr>
        <p:txBody>
          <a:bodyPr anchor="ctr"/>
          <a:lstStyle>
            <a:lvl1pPr marL="0" indent="0" algn="ctr">
              <a:buNone/>
              <a:defRPr sz="1600" b="1">
                <a:solidFill>
                  <a:schemeClr val="accent6">
                    <a:lumMod val="50000"/>
                  </a:schemeClr>
                </a:solidFill>
              </a:defRPr>
            </a:lvl1pPr>
          </a:lstStyle>
          <a:p>
            <a:pPr lvl="0"/>
            <a:r>
              <a:rPr lang="en-US" smtClean="0"/>
              <a:t>Click to edit Master text styles</a:t>
            </a:r>
          </a:p>
        </p:txBody>
      </p:sp>
      <p:sp>
        <p:nvSpPr>
          <p:cNvPr id="13" name="Rounded Rectangle 12"/>
          <p:cNvSpPr>
            <a:spLocks/>
          </p:cNvSpPr>
          <p:nvPr userDrawn="1"/>
        </p:nvSpPr>
        <p:spPr>
          <a:xfrm>
            <a:off x="6096318" y="1731962"/>
            <a:ext cx="2377440" cy="792089"/>
          </a:xfrm>
          <a:prstGeom prst="roundRect">
            <a:avLst>
              <a:gd name="adj" fmla="val 5865"/>
            </a:avLst>
          </a:prstGeom>
          <a:noFill/>
          <a:ln w="57150" cmpd="sng">
            <a:solidFill>
              <a:srgbClr val="838383"/>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ctr" anchorCtr="0"/>
          <a:lstStyle/>
          <a:p>
            <a:pPr algn="ctr">
              <a:defRPr/>
            </a:pPr>
            <a:endParaRPr lang="en-GB" dirty="0" smtClean="0">
              <a:solidFill>
                <a:srgbClr val="575757"/>
              </a:solidFill>
            </a:endParaRPr>
          </a:p>
        </p:txBody>
      </p:sp>
      <p:sp>
        <p:nvSpPr>
          <p:cNvPr id="14" name="Text Placeholder 11"/>
          <p:cNvSpPr>
            <a:spLocks noGrp="1"/>
          </p:cNvSpPr>
          <p:nvPr>
            <p:ph type="body" sz="quarter" idx="11"/>
          </p:nvPr>
        </p:nvSpPr>
        <p:spPr>
          <a:xfrm>
            <a:off x="6096001" y="1733079"/>
            <a:ext cx="2378075" cy="792162"/>
          </a:xfrm>
        </p:spPr>
        <p:txBody>
          <a:bodyPr anchor="ctr"/>
          <a:lstStyle>
            <a:lvl1pPr marL="0" indent="0" algn="ctr">
              <a:buNone/>
              <a:defRPr sz="1600" b="1">
                <a:solidFill>
                  <a:schemeClr val="accent6">
                    <a:lumMod val="50000"/>
                  </a:schemeClr>
                </a:solidFill>
              </a:defRPr>
            </a:lvl1pPr>
          </a:lstStyle>
          <a:p>
            <a:pPr lvl="0"/>
            <a:r>
              <a:rPr lang="en-US" smtClean="0"/>
              <a:t>Click to edit Master text styles</a:t>
            </a:r>
          </a:p>
        </p:txBody>
      </p:sp>
      <p:sp>
        <p:nvSpPr>
          <p:cNvPr id="19" name="Rounded Rectangle 18"/>
          <p:cNvSpPr>
            <a:spLocks/>
          </p:cNvSpPr>
          <p:nvPr userDrawn="1"/>
        </p:nvSpPr>
        <p:spPr>
          <a:xfrm>
            <a:off x="8687111" y="2759101"/>
            <a:ext cx="2377440" cy="792089"/>
          </a:xfrm>
          <a:prstGeom prst="roundRect">
            <a:avLst>
              <a:gd name="adj" fmla="val 5865"/>
            </a:avLst>
          </a:prstGeom>
          <a:noFill/>
          <a:ln w="57150" cmpd="sng">
            <a:solidFill>
              <a:srgbClr val="838383"/>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ctr" anchorCtr="0"/>
          <a:lstStyle/>
          <a:p>
            <a:pPr algn="ctr">
              <a:defRPr/>
            </a:pPr>
            <a:endParaRPr lang="en-GB" dirty="0" smtClean="0">
              <a:solidFill>
                <a:srgbClr val="575757"/>
              </a:solidFill>
            </a:endParaRPr>
          </a:p>
        </p:txBody>
      </p:sp>
      <p:sp>
        <p:nvSpPr>
          <p:cNvPr id="20" name="Text Placeholder 11"/>
          <p:cNvSpPr>
            <a:spLocks noGrp="1"/>
          </p:cNvSpPr>
          <p:nvPr>
            <p:ph type="body" sz="quarter" idx="12"/>
          </p:nvPr>
        </p:nvSpPr>
        <p:spPr>
          <a:xfrm>
            <a:off x="8686794" y="2760218"/>
            <a:ext cx="2378075" cy="792162"/>
          </a:xfrm>
        </p:spPr>
        <p:txBody>
          <a:bodyPr anchor="ctr"/>
          <a:lstStyle>
            <a:lvl1pPr marL="0" indent="0" algn="ctr">
              <a:buNone/>
              <a:defRPr sz="1600" b="1">
                <a:solidFill>
                  <a:schemeClr val="accent6">
                    <a:lumMod val="50000"/>
                  </a:schemeClr>
                </a:solidFill>
              </a:defRPr>
            </a:lvl1pPr>
          </a:lstStyle>
          <a:p>
            <a:pPr lvl="0"/>
            <a:r>
              <a:rPr lang="en-US" smtClean="0"/>
              <a:t>Click to edit Master text styles</a:t>
            </a:r>
          </a:p>
        </p:txBody>
      </p:sp>
      <p:sp>
        <p:nvSpPr>
          <p:cNvPr id="21" name="Rounded Rectangle 20"/>
          <p:cNvSpPr>
            <a:spLocks/>
          </p:cNvSpPr>
          <p:nvPr userDrawn="1"/>
        </p:nvSpPr>
        <p:spPr>
          <a:xfrm>
            <a:off x="6096318" y="2759101"/>
            <a:ext cx="2377440" cy="792089"/>
          </a:xfrm>
          <a:prstGeom prst="roundRect">
            <a:avLst>
              <a:gd name="adj" fmla="val 5865"/>
            </a:avLst>
          </a:prstGeom>
          <a:noFill/>
          <a:ln w="57150" cmpd="sng">
            <a:solidFill>
              <a:srgbClr val="838383"/>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ctr" anchorCtr="0"/>
          <a:lstStyle/>
          <a:p>
            <a:pPr algn="ctr">
              <a:defRPr/>
            </a:pPr>
            <a:endParaRPr lang="en-GB" dirty="0" smtClean="0">
              <a:solidFill>
                <a:srgbClr val="575757"/>
              </a:solidFill>
            </a:endParaRPr>
          </a:p>
        </p:txBody>
      </p:sp>
      <p:sp>
        <p:nvSpPr>
          <p:cNvPr id="22" name="Text Placeholder 11"/>
          <p:cNvSpPr>
            <a:spLocks noGrp="1"/>
          </p:cNvSpPr>
          <p:nvPr>
            <p:ph type="body" sz="quarter" idx="13"/>
          </p:nvPr>
        </p:nvSpPr>
        <p:spPr>
          <a:xfrm>
            <a:off x="6096001" y="2760218"/>
            <a:ext cx="2378075" cy="792162"/>
          </a:xfrm>
        </p:spPr>
        <p:txBody>
          <a:bodyPr anchor="ctr"/>
          <a:lstStyle>
            <a:lvl1pPr marL="0" indent="0" algn="ctr">
              <a:buNone/>
              <a:defRPr sz="1600" b="1">
                <a:solidFill>
                  <a:schemeClr val="accent6">
                    <a:lumMod val="50000"/>
                  </a:schemeClr>
                </a:solidFill>
              </a:defRPr>
            </a:lvl1pPr>
          </a:lstStyle>
          <a:p>
            <a:pPr lvl="0"/>
            <a:r>
              <a:rPr lang="en-US" smtClean="0"/>
              <a:t>Click to edit Master text styles</a:t>
            </a:r>
          </a:p>
        </p:txBody>
      </p:sp>
      <p:sp>
        <p:nvSpPr>
          <p:cNvPr id="29" name="Text Placeholder 27"/>
          <p:cNvSpPr>
            <a:spLocks noGrp="1"/>
          </p:cNvSpPr>
          <p:nvPr>
            <p:ph type="body" sz="quarter" idx="15"/>
          </p:nvPr>
        </p:nvSpPr>
        <p:spPr>
          <a:xfrm>
            <a:off x="6073769" y="3917181"/>
            <a:ext cx="4991100" cy="1655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3"/>
          <p:cNvSpPr>
            <a:spLocks noGrp="1"/>
          </p:cNvSpPr>
          <p:nvPr>
            <p:ph type="pic" sz="quarter" idx="16"/>
          </p:nvPr>
        </p:nvSpPr>
        <p:spPr>
          <a:xfrm>
            <a:off x="646113" y="1733550"/>
            <a:ext cx="5002212" cy="3840163"/>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85071702"/>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lus 3 Boxes">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smtClean="0"/>
              <a:t>Click to edit Master title style</a:t>
            </a:r>
            <a:endParaRPr lang="en-GB" noProof="0" dirty="0"/>
          </a:p>
        </p:txBody>
      </p:sp>
      <p:pic>
        <p:nvPicPr>
          <p:cNvPr id="4"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pic>
        <p:nvPicPr>
          <p:cNvPr id="5" name="Picture 4" descr="BT_Values_Strands_rgb.jpg"/>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sp>
        <p:nvSpPr>
          <p:cNvPr id="8" name="Rounded Rectangle 7"/>
          <p:cNvSpPr>
            <a:spLocks/>
          </p:cNvSpPr>
          <p:nvPr userDrawn="1"/>
        </p:nvSpPr>
        <p:spPr>
          <a:xfrm>
            <a:off x="4450081" y="2250738"/>
            <a:ext cx="3291840" cy="2157322"/>
          </a:xfrm>
          <a:prstGeom prst="roundRect">
            <a:avLst>
              <a:gd name="adj" fmla="val 5865"/>
            </a:avLst>
          </a:prstGeom>
          <a:noFill/>
          <a:ln w="57150" cmpd="sng">
            <a:solidFill>
              <a:schemeClr val="accent6">
                <a:lumMod val="75000"/>
              </a:schemeClr>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t" anchorCtr="0"/>
          <a:lstStyle/>
          <a:p>
            <a:pPr algn="ctr">
              <a:defRPr/>
            </a:pPr>
            <a:endParaRPr lang="en-GB" dirty="0">
              <a:solidFill>
                <a:srgbClr val="575757"/>
              </a:solidFill>
            </a:endParaRPr>
          </a:p>
        </p:txBody>
      </p:sp>
      <p:sp>
        <p:nvSpPr>
          <p:cNvPr id="11" name="Text Placeholder 10"/>
          <p:cNvSpPr>
            <a:spLocks noGrp="1"/>
          </p:cNvSpPr>
          <p:nvPr>
            <p:ph type="body" sz="quarter" idx="10" hasCustomPrompt="1"/>
          </p:nvPr>
        </p:nvSpPr>
        <p:spPr>
          <a:xfrm>
            <a:off x="4449763" y="2236788"/>
            <a:ext cx="3292475" cy="2157412"/>
          </a:xfrm>
        </p:spPr>
        <p:txBody>
          <a:bodyPr lIns="91440" tIns="182880" rIns="91440" bIns="182880"/>
          <a:lstStyle>
            <a:lvl1pPr marL="0" indent="0" algn="ctr">
              <a:spcAft>
                <a:spcPts val="0"/>
              </a:spcAft>
              <a:buNone/>
              <a:defRPr sz="2600" b="1">
                <a:solidFill>
                  <a:schemeClr val="accent6">
                    <a:lumMod val="50000"/>
                  </a:schemeClr>
                </a:solidFill>
              </a:defRPr>
            </a:lvl1pPr>
            <a:lvl2pPr marL="0" indent="0" algn="ctr">
              <a:spcAft>
                <a:spcPts val="0"/>
              </a:spcAft>
              <a:buNone/>
              <a:defRPr sz="2600">
                <a:solidFill>
                  <a:schemeClr val="accent6">
                    <a:lumMod val="50000"/>
                  </a:schemeClr>
                </a:solidFill>
              </a:defRPr>
            </a:lvl2pPr>
            <a:lvl3pPr marL="566928" indent="0" algn="ctr">
              <a:buNone/>
              <a:defRPr sz="2600"/>
            </a:lvl3pPr>
            <a:lvl4pPr marL="850392" indent="0" algn="ctr">
              <a:buNone/>
              <a:defRPr sz="2600"/>
            </a:lvl4pPr>
            <a:lvl5pPr marL="1133856" indent="0" algn="ctr">
              <a:buNone/>
              <a:defRPr sz="2600"/>
            </a:lvl5pPr>
          </a:lstStyle>
          <a:p>
            <a:pPr lvl="0"/>
            <a:r>
              <a:rPr lang="en-US" dirty="0" smtClean="0"/>
              <a:t>Title</a:t>
            </a:r>
          </a:p>
          <a:p>
            <a:pPr lvl="1"/>
            <a:endParaRPr lang="en-US" dirty="0" smtClean="0"/>
          </a:p>
          <a:p>
            <a:pPr lvl="1"/>
            <a:r>
              <a:rPr lang="en-US" dirty="0" smtClean="0"/>
              <a:t>Second level</a:t>
            </a:r>
            <a:endParaRPr lang="en-US" dirty="0"/>
          </a:p>
        </p:txBody>
      </p:sp>
      <p:sp>
        <p:nvSpPr>
          <p:cNvPr id="13" name="Rounded Rectangle 12"/>
          <p:cNvSpPr>
            <a:spLocks/>
          </p:cNvSpPr>
          <p:nvPr userDrawn="1"/>
        </p:nvSpPr>
        <p:spPr>
          <a:xfrm>
            <a:off x="646431" y="2264688"/>
            <a:ext cx="3291840" cy="2157322"/>
          </a:xfrm>
          <a:prstGeom prst="roundRect">
            <a:avLst>
              <a:gd name="adj" fmla="val 5865"/>
            </a:avLst>
          </a:prstGeom>
          <a:noFill/>
          <a:ln w="57150" cmpd="sng">
            <a:solidFill>
              <a:schemeClr val="accent6">
                <a:lumMod val="75000"/>
              </a:schemeClr>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t" anchorCtr="0"/>
          <a:lstStyle/>
          <a:p>
            <a:pPr algn="ctr">
              <a:defRPr/>
            </a:pPr>
            <a:endParaRPr lang="en-GB" dirty="0">
              <a:solidFill>
                <a:srgbClr val="575757"/>
              </a:solidFill>
            </a:endParaRPr>
          </a:p>
        </p:txBody>
      </p:sp>
      <p:sp>
        <p:nvSpPr>
          <p:cNvPr id="14" name="Text Placeholder 10"/>
          <p:cNvSpPr>
            <a:spLocks noGrp="1"/>
          </p:cNvSpPr>
          <p:nvPr>
            <p:ph type="body" sz="quarter" idx="11" hasCustomPrompt="1"/>
          </p:nvPr>
        </p:nvSpPr>
        <p:spPr>
          <a:xfrm>
            <a:off x="646113" y="2250738"/>
            <a:ext cx="3292475" cy="2157412"/>
          </a:xfrm>
        </p:spPr>
        <p:txBody>
          <a:bodyPr lIns="91440" tIns="182880" rIns="91440" bIns="182880"/>
          <a:lstStyle>
            <a:lvl1pPr marL="0" indent="0" algn="ctr">
              <a:spcAft>
                <a:spcPts val="0"/>
              </a:spcAft>
              <a:buNone/>
              <a:defRPr sz="2600" b="1">
                <a:solidFill>
                  <a:schemeClr val="accent6">
                    <a:lumMod val="50000"/>
                  </a:schemeClr>
                </a:solidFill>
              </a:defRPr>
            </a:lvl1pPr>
            <a:lvl2pPr marL="0" indent="0" algn="ctr">
              <a:spcAft>
                <a:spcPts val="0"/>
              </a:spcAft>
              <a:buNone/>
              <a:defRPr sz="2600">
                <a:solidFill>
                  <a:schemeClr val="accent6">
                    <a:lumMod val="50000"/>
                  </a:schemeClr>
                </a:solidFill>
              </a:defRPr>
            </a:lvl2pPr>
            <a:lvl3pPr marL="566928" indent="0" algn="ctr">
              <a:buNone/>
              <a:defRPr sz="2600"/>
            </a:lvl3pPr>
            <a:lvl4pPr marL="850392" indent="0" algn="ctr">
              <a:buNone/>
              <a:defRPr sz="2600"/>
            </a:lvl4pPr>
            <a:lvl5pPr marL="1133856" indent="0" algn="ctr">
              <a:buNone/>
              <a:defRPr sz="2600"/>
            </a:lvl5pPr>
          </a:lstStyle>
          <a:p>
            <a:pPr lvl="0"/>
            <a:r>
              <a:rPr lang="en-US" dirty="0" smtClean="0"/>
              <a:t>Title</a:t>
            </a:r>
          </a:p>
          <a:p>
            <a:pPr lvl="1"/>
            <a:endParaRPr lang="en-US" dirty="0" smtClean="0"/>
          </a:p>
          <a:p>
            <a:pPr lvl="1"/>
            <a:r>
              <a:rPr lang="en-US" dirty="0" smtClean="0"/>
              <a:t>Second level</a:t>
            </a:r>
            <a:endParaRPr lang="en-US" dirty="0"/>
          </a:p>
        </p:txBody>
      </p:sp>
      <p:sp>
        <p:nvSpPr>
          <p:cNvPr id="15" name="Rounded Rectangle 14"/>
          <p:cNvSpPr>
            <a:spLocks/>
          </p:cNvSpPr>
          <p:nvPr userDrawn="1"/>
        </p:nvSpPr>
        <p:spPr>
          <a:xfrm>
            <a:off x="8256906" y="2236878"/>
            <a:ext cx="3291840" cy="2157322"/>
          </a:xfrm>
          <a:prstGeom prst="roundRect">
            <a:avLst>
              <a:gd name="adj" fmla="val 5865"/>
            </a:avLst>
          </a:prstGeom>
          <a:noFill/>
          <a:ln w="57150" cmpd="sng">
            <a:solidFill>
              <a:schemeClr val="accent6">
                <a:lumMod val="75000"/>
              </a:schemeClr>
            </a:solidFill>
          </a:ln>
          <a:effectLst/>
        </p:spPr>
        <p:style>
          <a:lnRef idx="1">
            <a:schemeClr val="accent2"/>
          </a:lnRef>
          <a:fillRef idx="2">
            <a:schemeClr val="accent2"/>
          </a:fillRef>
          <a:effectRef idx="1">
            <a:schemeClr val="accent2"/>
          </a:effectRef>
          <a:fontRef idx="minor">
            <a:schemeClr val="dk1"/>
          </a:fontRef>
        </p:style>
        <p:txBody>
          <a:bodyPr lIns="180000" tIns="180000" rIns="180000" bIns="180000" anchor="t" anchorCtr="0"/>
          <a:lstStyle/>
          <a:p>
            <a:pPr algn="ctr">
              <a:defRPr/>
            </a:pPr>
            <a:endParaRPr lang="en-GB" dirty="0">
              <a:solidFill>
                <a:srgbClr val="575757"/>
              </a:solidFill>
            </a:endParaRPr>
          </a:p>
        </p:txBody>
      </p:sp>
      <p:sp>
        <p:nvSpPr>
          <p:cNvPr id="16" name="Text Placeholder 10"/>
          <p:cNvSpPr>
            <a:spLocks noGrp="1"/>
          </p:cNvSpPr>
          <p:nvPr>
            <p:ph type="body" sz="quarter" idx="12" hasCustomPrompt="1"/>
          </p:nvPr>
        </p:nvSpPr>
        <p:spPr>
          <a:xfrm>
            <a:off x="8256588" y="2222928"/>
            <a:ext cx="3292475" cy="2157412"/>
          </a:xfrm>
        </p:spPr>
        <p:txBody>
          <a:bodyPr lIns="91440" tIns="182880" rIns="91440" bIns="182880"/>
          <a:lstStyle>
            <a:lvl1pPr marL="0" indent="0" algn="ctr">
              <a:spcAft>
                <a:spcPts val="0"/>
              </a:spcAft>
              <a:buNone/>
              <a:defRPr sz="2600" b="1">
                <a:solidFill>
                  <a:schemeClr val="accent6">
                    <a:lumMod val="50000"/>
                  </a:schemeClr>
                </a:solidFill>
              </a:defRPr>
            </a:lvl1pPr>
            <a:lvl2pPr marL="0" indent="0" algn="ctr">
              <a:spcAft>
                <a:spcPts val="0"/>
              </a:spcAft>
              <a:buNone/>
              <a:defRPr sz="2600">
                <a:solidFill>
                  <a:schemeClr val="accent6">
                    <a:lumMod val="50000"/>
                  </a:schemeClr>
                </a:solidFill>
              </a:defRPr>
            </a:lvl2pPr>
            <a:lvl3pPr marL="566928" indent="0" algn="ctr">
              <a:buNone/>
              <a:defRPr sz="2600"/>
            </a:lvl3pPr>
            <a:lvl4pPr marL="850392" indent="0" algn="ctr">
              <a:buNone/>
              <a:defRPr sz="2600"/>
            </a:lvl4pPr>
            <a:lvl5pPr marL="1133856" indent="0" algn="ctr">
              <a:buNone/>
              <a:defRPr sz="2600"/>
            </a:lvl5pPr>
          </a:lstStyle>
          <a:p>
            <a:pPr lvl="0"/>
            <a:r>
              <a:rPr lang="en-US" dirty="0" smtClean="0"/>
              <a:t>Title</a:t>
            </a:r>
          </a:p>
          <a:p>
            <a:pPr lvl="1"/>
            <a:endParaRPr lang="en-US" dirty="0" smtClean="0"/>
          </a:p>
          <a:p>
            <a:pPr lvl="1"/>
            <a:r>
              <a:rPr lang="en-US" dirty="0" smtClean="0"/>
              <a:t>Second level</a:t>
            </a:r>
            <a:endParaRPr lang="en-US" dirty="0"/>
          </a:p>
        </p:txBody>
      </p:sp>
    </p:spTree>
    <p:extLst>
      <p:ext uri="{BB962C8B-B14F-4D97-AF65-F5344CB8AC3E}">
        <p14:creationId xmlns:p14="http://schemas.microsoft.com/office/powerpoint/2010/main" val="3555013618"/>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w you make a differenc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10" name="Text Placeholder 9"/>
          <p:cNvSpPr>
            <a:spLocks noGrp="1"/>
          </p:cNvSpPr>
          <p:nvPr>
            <p:ph type="body" sz="quarter" idx="10"/>
          </p:nvPr>
        </p:nvSpPr>
        <p:spPr>
          <a:xfrm>
            <a:off x="2362201" y="1728788"/>
            <a:ext cx="4057650" cy="3357562"/>
          </a:xfrm>
        </p:spPr>
        <p:txBody>
          <a:bodyPr/>
          <a:lstStyle>
            <a:lvl1pPr marL="0" indent="0">
              <a:buNone/>
              <a:defRPr/>
            </a:lvl1pPr>
          </a:lstStyle>
          <a:p>
            <a:pPr lvl="0"/>
            <a:r>
              <a:rPr lang="en-US" smtClean="0"/>
              <a:t>Click to edit Master text styles</a:t>
            </a:r>
          </a:p>
        </p:txBody>
      </p:sp>
      <p:pic>
        <p:nvPicPr>
          <p:cNvPr id="22" name="Picture 21" descr="BT_Values_Strands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23" name="Picture 17" descr="BT_mark_4col_pos_strapline"/>
          <p:cNvPicPr>
            <a:picLocks noChangeAspect="1" noChangeArrowheads="1"/>
          </p:cNvPicPr>
          <p:nvPr userDrawn="1"/>
        </p:nvPicPr>
        <p:blipFill rotWithShape="1">
          <a:blip r:embed="rId3" cstate="print"/>
          <a:srcRect b="31290"/>
          <a:stretch/>
        </p:blipFill>
        <p:spPr bwMode="auto">
          <a:xfrm>
            <a:off x="11064552" y="332656"/>
            <a:ext cx="822638" cy="383804"/>
          </a:xfrm>
          <a:prstGeom prst="rect">
            <a:avLst/>
          </a:prstGeom>
          <a:noFill/>
          <a:ln w="9525">
            <a:noFill/>
            <a:miter lim="800000"/>
            <a:headEnd/>
            <a:tailEnd/>
          </a:ln>
        </p:spPr>
      </p:pic>
    </p:spTree>
    <p:extLst>
      <p:ext uri="{BB962C8B-B14F-4D97-AF65-F5344CB8AC3E}">
        <p14:creationId xmlns:p14="http://schemas.microsoft.com/office/powerpoint/2010/main" val="3654630442"/>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alues">
    <p:spTree>
      <p:nvGrpSpPr>
        <p:cNvPr id="1" name=""/>
        <p:cNvGrpSpPr/>
        <p:nvPr/>
      </p:nvGrpSpPr>
      <p:grpSpPr>
        <a:xfrm>
          <a:off x="0" y="0"/>
          <a:ext cx="0" cy="0"/>
          <a:chOff x="0" y="0"/>
          <a:chExt cx="0" cy="0"/>
        </a:xfrm>
      </p:grpSpPr>
      <p:pic>
        <p:nvPicPr>
          <p:cNvPr id="4"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sp>
        <p:nvSpPr>
          <p:cNvPr id="7" name="Text Placeholder 5"/>
          <p:cNvSpPr>
            <a:spLocks noGrp="1"/>
          </p:cNvSpPr>
          <p:nvPr>
            <p:ph type="body" sz="quarter" idx="10"/>
          </p:nvPr>
        </p:nvSpPr>
        <p:spPr>
          <a:xfrm>
            <a:off x="6750050" y="3176587"/>
            <a:ext cx="4337050" cy="3421062"/>
          </a:xfrm>
        </p:spPr>
        <p:txBody>
          <a:bodyPr/>
          <a:lstStyle>
            <a:lvl1pPr marL="0" indent="0">
              <a:buNone/>
              <a:defRPr/>
            </a:lvl1pPr>
            <a:lvl2pPr marL="281178" indent="0">
              <a:buNone/>
              <a:defRPr/>
            </a:lvl2pPr>
            <a:lvl3pPr marL="566928" indent="0">
              <a:buNone/>
              <a:defRPr/>
            </a:lvl3pPr>
            <a:lvl4pPr marL="850392" indent="0">
              <a:buNone/>
              <a:defRPr/>
            </a:lvl4pPr>
            <a:lvl5pPr marL="1133856" indent="0">
              <a:buNone/>
              <a:defRPr/>
            </a:lvl5pPr>
          </a:lstStyle>
          <a:p>
            <a:pPr lvl="0"/>
            <a:r>
              <a:rPr lang="en-US" smtClean="0"/>
              <a:t>Click to edit Master text styles</a:t>
            </a:r>
          </a:p>
        </p:txBody>
      </p:sp>
    </p:spTree>
    <p:extLst>
      <p:ext uri="{BB962C8B-B14F-4D97-AF65-F5344CB8AC3E}">
        <p14:creationId xmlns:p14="http://schemas.microsoft.com/office/powerpoint/2010/main" val="246428403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646114" y="2224726"/>
            <a:ext cx="8186736" cy="3901437"/>
          </a:xfrm>
        </p:spPr>
        <p:txBody>
          <a:bodyPr/>
          <a:lstStyle>
            <a:lvl1pPr>
              <a:lnSpc>
                <a:spcPct val="95000"/>
              </a:lnSpc>
              <a:defRPr sz="4000" b="0"/>
            </a:lvl1pPr>
          </a:lstStyle>
          <a:p>
            <a:r>
              <a:rPr lang="en-US" smtClean="0"/>
              <a:t>Click to edit Master title style</a:t>
            </a:r>
            <a:endParaRPr lang="en-US" dirty="0"/>
          </a:p>
        </p:txBody>
      </p:sp>
      <p:pic>
        <p:nvPicPr>
          <p:cNvPr id="6" name="Picture 5" descr="BT_Values_Strands_rgb.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pic>
        <p:nvPicPr>
          <p:cNvPr id="7" name="Picture 17" descr="BT_mark_4col_pos_strapline"/>
          <p:cNvPicPr>
            <a:picLocks noChangeAspect="1" noChangeArrowheads="1"/>
          </p:cNvPicPr>
          <p:nvPr userDrawn="1"/>
        </p:nvPicPr>
        <p:blipFill rotWithShape="1">
          <a:blip r:embed="rId3" cstate="print"/>
          <a:srcRect b="31290"/>
          <a:stretch/>
        </p:blipFill>
        <p:spPr bwMode="auto">
          <a:xfrm>
            <a:off x="11064552" y="332656"/>
            <a:ext cx="822638" cy="383804"/>
          </a:xfrm>
          <a:prstGeom prst="rect">
            <a:avLst/>
          </a:prstGeom>
          <a:noFill/>
          <a:ln w="9525">
            <a:noFill/>
            <a:miter lim="800000"/>
            <a:headEnd/>
            <a:tailEnd/>
          </a:ln>
        </p:spPr>
      </p:pic>
    </p:spTree>
    <p:extLst>
      <p:ext uri="{BB962C8B-B14F-4D97-AF65-F5344CB8AC3E}">
        <p14:creationId xmlns:p14="http://schemas.microsoft.com/office/powerpoint/2010/main" val="264930925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smtClean="0"/>
              <a:t>Click to edit Master title style</a:t>
            </a:r>
            <a:endParaRPr lang="en-GB" noProof="0"/>
          </a:p>
        </p:txBody>
      </p:sp>
      <p:pic>
        <p:nvPicPr>
          <p:cNvPr id="4"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pic>
        <p:nvPicPr>
          <p:cNvPr id="5" name="Picture 4" descr="BT_Values_Strands_rgb.jpg"/>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70" t="32892" r="36162" b="46759"/>
          <a:stretch/>
        </p:blipFill>
        <p:spPr>
          <a:xfrm>
            <a:off x="1" y="5983016"/>
            <a:ext cx="12192000" cy="902368"/>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No Graphic">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smtClean="0"/>
              <a:t>Click to edit Master title style</a:t>
            </a:r>
            <a:endParaRPr lang="en-GB" noProof="0"/>
          </a:p>
        </p:txBody>
      </p:sp>
      <p:pic>
        <p:nvPicPr>
          <p:cNvPr id="4" name="Picture 17" descr="BT_mark_4col_pos_strapline"/>
          <p:cNvPicPr>
            <a:picLocks noChangeAspect="1" noChangeArrowheads="1"/>
          </p:cNvPicPr>
          <p:nvPr userDrawn="1"/>
        </p:nvPicPr>
        <p:blipFill rotWithShape="1">
          <a:blip r:embed="rId2" cstate="print"/>
          <a:srcRect b="31290"/>
          <a:stretch/>
        </p:blipFill>
        <p:spPr bwMode="auto">
          <a:xfrm>
            <a:off x="11064552" y="332656"/>
            <a:ext cx="822638" cy="383804"/>
          </a:xfrm>
          <a:prstGeom prst="rect">
            <a:avLst/>
          </a:prstGeom>
          <a:noFill/>
          <a:ln w="9525">
            <a:noFill/>
            <a:miter lim="800000"/>
            <a:headEnd/>
            <a:tailEnd/>
          </a:ln>
        </p:spPr>
      </p:pic>
    </p:spTree>
    <p:extLst>
      <p:ext uri="{BB962C8B-B14F-4D97-AF65-F5344CB8AC3E}">
        <p14:creationId xmlns:p14="http://schemas.microsoft.com/office/powerpoint/2010/main" val="3189371944"/>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46114" y="635000"/>
            <a:ext cx="9555161" cy="109331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646112" y="1728316"/>
            <a:ext cx="10440987" cy="439784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Tree>
  </p:cSld>
  <p:clrMap bg1="lt1" tx1="dk1" bg2="lt2" tx2="dk2" accent1="accent1" accent2="accent2" accent3="accent3" accent4="accent4" accent5="accent5" accent6="accent6" hlink="hlink" folHlink="folHlink"/>
  <p:sldLayoutIdLst>
    <p:sldLayoutId id="2147484586" r:id="rId1"/>
    <p:sldLayoutId id="2147484587" r:id="rId2"/>
    <p:sldLayoutId id="2147484595" r:id="rId3"/>
    <p:sldLayoutId id="2147484596" r:id="rId4"/>
    <p:sldLayoutId id="2147484589" r:id="rId5"/>
    <p:sldLayoutId id="2147484602" r:id="rId6"/>
    <p:sldLayoutId id="2147484599" r:id="rId7"/>
    <p:sldLayoutId id="2147484600" r:id="rId8"/>
    <p:sldLayoutId id="2147484598" r:id="rId9"/>
    <p:sldLayoutId id="2147484594" r:id="rId10"/>
    <p:sldLayoutId id="2147484593" r:id="rId11"/>
    <p:sldLayoutId id="2147484591" r:id="rId12"/>
    <p:sldLayoutId id="2147484597" r:id="rId13"/>
    <p:sldLayoutId id="2147484592" r:id="rId14"/>
  </p:sldLayoutIdLst>
  <p:transition>
    <p:fade/>
  </p:transition>
  <p:timing>
    <p:tnLst>
      <p:par>
        <p:cTn id="1" dur="indefinite" restart="never" nodeType="tmRoot"/>
      </p:par>
    </p:tnLst>
  </p:timing>
  <p:hf sldNum="0" hdr="0" ftr="0"/>
  <p:txStyles>
    <p:titleStyle>
      <a:lvl1pPr algn="l" rtl="0" eaLnBrk="1" fontAlgn="base" hangingPunct="1">
        <a:lnSpc>
          <a:spcPct val="90000"/>
        </a:lnSpc>
        <a:spcBef>
          <a:spcPct val="0"/>
        </a:spcBef>
        <a:spcAft>
          <a:spcPct val="0"/>
        </a:spcAft>
        <a:defRPr sz="3200" b="1" spc="-20" baseline="0">
          <a:solidFill>
            <a:schemeClr val="tx1"/>
          </a:solidFill>
          <a:latin typeface="+mj-lt"/>
          <a:ea typeface="+mj-ea"/>
          <a:cs typeface="+mj-cs"/>
        </a:defRPr>
      </a:lvl1pPr>
      <a:lvl2pPr algn="l" rtl="0" eaLnBrk="1" fontAlgn="base" hangingPunct="1">
        <a:spcBef>
          <a:spcPct val="0"/>
        </a:spcBef>
        <a:spcAft>
          <a:spcPct val="0"/>
        </a:spcAft>
        <a:defRPr sz="3600">
          <a:solidFill>
            <a:schemeClr val="accent1"/>
          </a:solidFill>
          <a:latin typeface="Arial" charset="0"/>
          <a:ea typeface="ＭＳ Ｐゴシック" pitchFamily="34" charset="-128"/>
        </a:defRPr>
      </a:lvl2pPr>
      <a:lvl3pPr algn="l" rtl="0" eaLnBrk="1" fontAlgn="base" hangingPunct="1">
        <a:spcBef>
          <a:spcPct val="0"/>
        </a:spcBef>
        <a:spcAft>
          <a:spcPct val="0"/>
        </a:spcAft>
        <a:defRPr sz="3600">
          <a:solidFill>
            <a:schemeClr val="accent1"/>
          </a:solidFill>
          <a:latin typeface="Arial" charset="0"/>
          <a:ea typeface="ＭＳ Ｐゴシック" pitchFamily="34" charset="-128"/>
        </a:defRPr>
      </a:lvl3pPr>
      <a:lvl4pPr algn="l" rtl="0" eaLnBrk="1" fontAlgn="base" hangingPunct="1">
        <a:spcBef>
          <a:spcPct val="0"/>
        </a:spcBef>
        <a:spcAft>
          <a:spcPct val="0"/>
        </a:spcAft>
        <a:defRPr sz="3600">
          <a:solidFill>
            <a:schemeClr val="accent1"/>
          </a:solidFill>
          <a:latin typeface="Arial" charset="0"/>
          <a:ea typeface="ＭＳ Ｐゴシック" pitchFamily="34" charset="-128"/>
        </a:defRPr>
      </a:lvl4pPr>
      <a:lvl5pPr algn="l" rtl="0" eaLnBrk="1" fontAlgn="base" hangingPunct="1">
        <a:spcBef>
          <a:spcPct val="0"/>
        </a:spcBef>
        <a:spcAft>
          <a:spcPct val="0"/>
        </a:spcAft>
        <a:defRPr sz="3600">
          <a:solidFill>
            <a:schemeClr val="accent1"/>
          </a:solidFill>
          <a:latin typeface="Arial" charset="0"/>
          <a:ea typeface="ＭＳ Ｐゴシック" pitchFamily="34" charset="-128"/>
        </a:defRPr>
      </a:lvl5pPr>
      <a:lvl6pPr marL="457200" algn="l" rtl="0" eaLnBrk="1" fontAlgn="base" hangingPunct="1">
        <a:spcBef>
          <a:spcPct val="0"/>
        </a:spcBef>
        <a:spcAft>
          <a:spcPct val="0"/>
        </a:spcAft>
        <a:defRPr sz="28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Arial" charset="0"/>
          <a:ea typeface="ＭＳ Ｐゴシック" pitchFamily="34" charset="-128"/>
        </a:defRPr>
      </a:lvl9pPr>
    </p:titleStyle>
    <p:bodyStyle>
      <a:lvl1pPr marL="285750" indent="-285750" algn="l" rtl="0" eaLnBrk="1" fontAlgn="base" hangingPunct="1">
        <a:lnSpc>
          <a:spcPct val="100000"/>
        </a:lnSpc>
        <a:spcBef>
          <a:spcPts val="0"/>
        </a:spcBef>
        <a:spcAft>
          <a:spcPts val="600"/>
        </a:spcAft>
        <a:buClrTx/>
        <a:buSzPct val="100000"/>
        <a:buFont typeface="Arial" pitchFamily="34" charset="0"/>
        <a:buChar char="•"/>
        <a:defRPr sz="1800" spc="-20" baseline="0">
          <a:solidFill>
            <a:schemeClr val="tx1"/>
          </a:solidFill>
          <a:latin typeface="+mn-lt"/>
          <a:ea typeface="+mn-ea"/>
          <a:cs typeface="+mn-cs"/>
        </a:defRPr>
      </a:lvl1pPr>
      <a:lvl2pPr marL="566928" indent="-285750" algn="l" rtl="0" eaLnBrk="1" fontAlgn="base" hangingPunct="1">
        <a:lnSpc>
          <a:spcPct val="100000"/>
        </a:lnSpc>
        <a:spcBef>
          <a:spcPts val="0"/>
        </a:spcBef>
        <a:spcAft>
          <a:spcPts val="600"/>
        </a:spcAft>
        <a:buClrTx/>
        <a:buSzPct val="100000"/>
        <a:buFont typeface="Arial" pitchFamily="34" charset="0"/>
        <a:buChar char="•"/>
        <a:defRPr sz="1800" spc="-20" baseline="0">
          <a:solidFill>
            <a:schemeClr val="tx1"/>
          </a:solidFill>
          <a:latin typeface="+mn-lt"/>
          <a:ea typeface="+mn-ea"/>
        </a:defRPr>
      </a:lvl2pPr>
      <a:lvl3pPr marL="850392" indent="-283464" algn="l" rtl="0" eaLnBrk="1" fontAlgn="base" hangingPunct="1">
        <a:lnSpc>
          <a:spcPct val="100000"/>
        </a:lnSpc>
        <a:spcBef>
          <a:spcPts val="0"/>
        </a:spcBef>
        <a:spcAft>
          <a:spcPts val="600"/>
        </a:spcAft>
        <a:buClrTx/>
        <a:buSzPct val="100000"/>
        <a:buFont typeface="Arial" pitchFamily="34" charset="0"/>
        <a:buChar char="•"/>
        <a:defRPr sz="1800" spc="-20" baseline="0">
          <a:solidFill>
            <a:schemeClr val="tx1"/>
          </a:solidFill>
          <a:latin typeface="+mn-lt"/>
          <a:ea typeface="+mn-ea"/>
        </a:defRPr>
      </a:lvl3pPr>
      <a:lvl4pPr marL="1133856" indent="-283464" algn="l" rtl="0" eaLnBrk="1" fontAlgn="base" hangingPunct="1">
        <a:lnSpc>
          <a:spcPct val="100000"/>
        </a:lnSpc>
        <a:spcBef>
          <a:spcPts val="0"/>
        </a:spcBef>
        <a:spcAft>
          <a:spcPts val="600"/>
        </a:spcAft>
        <a:buClrTx/>
        <a:buSzPct val="100000"/>
        <a:buFont typeface="Arial" pitchFamily="34" charset="0"/>
        <a:buChar char="•"/>
        <a:defRPr sz="1800" spc="-20" baseline="0">
          <a:solidFill>
            <a:schemeClr val="tx1"/>
          </a:solidFill>
          <a:latin typeface="+mn-lt"/>
          <a:ea typeface="+mn-ea"/>
        </a:defRPr>
      </a:lvl4pPr>
      <a:lvl5pPr marL="1417320" indent="-283464" algn="l" rtl="0" eaLnBrk="1" fontAlgn="base" hangingPunct="1">
        <a:lnSpc>
          <a:spcPct val="100000"/>
        </a:lnSpc>
        <a:spcBef>
          <a:spcPts val="0"/>
        </a:spcBef>
        <a:spcAft>
          <a:spcPts val="600"/>
        </a:spcAft>
        <a:buClrTx/>
        <a:buSzPct val="100000"/>
        <a:buFont typeface="Arial" pitchFamily="34" charset="0"/>
        <a:buChar char="•"/>
        <a:defRPr sz="1800" spc="-20" baseline="0">
          <a:solidFill>
            <a:schemeClr val="tx1"/>
          </a:solidFill>
          <a:latin typeface="+mn-lt"/>
          <a:ea typeface="+mn-ea"/>
        </a:defRPr>
      </a:lvl5pPr>
      <a:lvl6pPr marL="2654300" indent="-279400" algn="l" rtl="0" eaLnBrk="1" fontAlgn="base" hangingPunct="1">
        <a:spcBef>
          <a:spcPct val="20000"/>
        </a:spcBef>
        <a:spcAft>
          <a:spcPct val="0"/>
        </a:spcAft>
        <a:buChar char="–"/>
        <a:tabLst>
          <a:tab pos="381000" algn="l"/>
        </a:tabLst>
        <a:defRPr sz="1400">
          <a:solidFill>
            <a:schemeClr val="tx1"/>
          </a:solidFill>
          <a:latin typeface="+mn-lt"/>
          <a:ea typeface="+mn-ea"/>
        </a:defRPr>
      </a:lvl6pPr>
      <a:lvl7pPr marL="3111500" indent="-279400" algn="l" rtl="0" eaLnBrk="1" fontAlgn="base" hangingPunct="1">
        <a:spcBef>
          <a:spcPct val="20000"/>
        </a:spcBef>
        <a:spcAft>
          <a:spcPct val="0"/>
        </a:spcAft>
        <a:buChar char="–"/>
        <a:tabLst>
          <a:tab pos="381000" algn="l"/>
        </a:tabLst>
        <a:defRPr sz="1400">
          <a:solidFill>
            <a:schemeClr val="tx1"/>
          </a:solidFill>
          <a:latin typeface="+mn-lt"/>
          <a:ea typeface="+mn-ea"/>
        </a:defRPr>
      </a:lvl7pPr>
      <a:lvl8pPr marL="3568700" indent="-279400" algn="l" rtl="0" eaLnBrk="1" fontAlgn="base" hangingPunct="1">
        <a:spcBef>
          <a:spcPct val="20000"/>
        </a:spcBef>
        <a:spcAft>
          <a:spcPct val="0"/>
        </a:spcAft>
        <a:buChar char="–"/>
        <a:tabLst>
          <a:tab pos="381000" algn="l"/>
        </a:tabLst>
        <a:defRPr sz="1400">
          <a:solidFill>
            <a:schemeClr val="tx1"/>
          </a:solidFill>
          <a:latin typeface="+mn-lt"/>
          <a:ea typeface="+mn-ea"/>
        </a:defRPr>
      </a:lvl8pPr>
      <a:lvl9pPr marL="4025900" indent="-279400" algn="l" rtl="0" eaLnBrk="1" fontAlgn="base" hangingPunct="1">
        <a:spcBef>
          <a:spcPct val="20000"/>
        </a:spcBef>
        <a:spcAft>
          <a:spcPct val="0"/>
        </a:spcAft>
        <a:buChar char="–"/>
        <a:tabLst>
          <a:tab pos="381000" algn="l"/>
        </a:tabLs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Hannah </a:t>
            </a:r>
            <a:r>
              <a:rPr lang="en-GB" dirty="0" smtClean="0"/>
              <a:t>Cockroft </a:t>
            </a:r>
            <a:r>
              <a:rPr lang="en-GB" dirty="0" smtClean="0"/>
              <a:t>MBE,- Two-time Paralympic Gold </a:t>
            </a:r>
            <a:r>
              <a:rPr lang="en-GB" dirty="0" err="1" smtClean="0"/>
              <a:t>Medalist</a:t>
            </a:r>
            <a:r>
              <a:rPr lang="en-GB" dirty="0" smtClean="0"/>
              <a:t>, Wheelchair </a:t>
            </a:r>
            <a:r>
              <a:rPr lang="en-GB" dirty="0"/>
              <a:t>sprint athlete and </a:t>
            </a:r>
            <a:r>
              <a:rPr lang="en-GB" dirty="0" smtClean="0"/>
              <a:t>BT Ambassador</a:t>
            </a:r>
            <a:endParaRPr lang="en-GB" dirty="0"/>
          </a:p>
        </p:txBody>
      </p:sp>
      <p:sp>
        <p:nvSpPr>
          <p:cNvPr id="3" name="Subtitle 2"/>
          <p:cNvSpPr>
            <a:spLocks noGrp="1"/>
          </p:cNvSpPr>
          <p:nvPr>
            <p:ph type="subTitle" idx="1"/>
          </p:nvPr>
        </p:nvSpPr>
        <p:spPr/>
        <p:txBody>
          <a:bodyPr/>
          <a:lstStyle/>
          <a:p>
            <a:r>
              <a:rPr lang="en-GB" dirty="0"/>
              <a:t>e-Access 13</a:t>
            </a:r>
          </a:p>
        </p:txBody>
      </p:sp>
    </p:spTree>
    <p:extLst>
      <p:ext uri="{BB962C8B-B14F-4D97-AF65-F5344CB8AC3E}">
        <p14:creationId xmlns:p14="http://schemas.microsoft.com/office/powerpoint/2010/main" val="413603373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Adam Oliver, BT’s Head of Disability and Inclusion Research</a:t>
            </a:r>
            <a:br>
              <a:rPr lang="en-GB" dirty="0" smtClean="0"/>
            </a:br>
            <a:endParaRPr lang="en-GB" dirty="0"/>
          </a:p>
        </p:txBody>
      </p:sp>
      <p:sp>
        <p:nvSpPr>
          <p:cNvPr id="3" name="Subtitle 2"/>
          <p:cNvSpPr>
            <a:spLocks noGrp="1"/>
          </p:cNvSpPr>
          <p:nvPr>
            <p:ph type="subTitle" idx="1"/>
          </p:nvPr>
        </p:nvSpPr>
        <p:spPr/>
        <p:txBody>
          <a:bodyPr/>
          <a:lstStyle/>
          <a:p>
            <a:r>
              <a:rPr lang="en-GB" dirty="0" smtClean="0"/>
              <a:t>e-Access 13</a:t>
            </a:r>
            <a:endParaRPr lang="en-GB" dirty="0"/>
          </a:p>
        </p:txBody>
      </p:sp>
    </p:spTree>
    <p:extLst>
      <p:ext uri="{BB962C8B-B14F-4D97-AF65-F5344CB8AC3E}">
        <p14:creationId xmlns:p14="http://schemas.microsoft.com/office/powerpoint/2010/main" val="113649616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are </a:t>
            </a:r>
            <a:r>
              <a:rPr lang="en-GB" b="1" dirty="0" smtClean="0"/>
              <a:t>proud</a:t>
            </a:r>
            <a:r>
              <a:rPr lang="en-GB" dirty="0" smtClean="0"/>
              <a:t> of inclusion and 2012 was an </a:t>
            </a:r>
            <a:r>
              <a:rPr lang="en-GB" b="1" dirty="0" smtClean="0"/>
              <a:t>inspiring</a:t>
            </a:r>
            <a:r>
              <a:rPr lang="en-GB" dirty="0" smtClean="0"/>
              <a:t> year.</a:t>
            </a:r>
            <a:br>
              <a:rPr lang="en-GB" dirty="0" smtClean="0"/>
            </a:br>
            <a:r>
              <a:rPr lang="en-GB" dirty="0"/>
              <a:t/>
            </a:r>
            <a:br>
              <a:rPr lang="en-GB" dirty="0"/>
            </a:br>
            <a:r>
              <a:rPr lang="en-GB" dirty="0" smtClean="0"/>
              <a:t>It is our </a:t>
            </a:r>
            <a:r>
              <a:rPr lang="en-GB" b="1" dirty="0" smtClean="0"/>
              <a:t>honour</a:t>
            </a:r>
            <a:r>
              <a:rPr lang="en-GB" dirty="0" smtClean="0"/>
              <a:t> to be part of the delivery of the Games</a:t>
            </a:r>
            <a:endParaRPr lang="en-GB" dirty="0"/>
          </a:p>
        </p:txBody>
      </p:sp>
    </p:spTree>
    <p:extLst>
      <p:ext uri="{BB962C8B-B14F-4D97-AF65-F5344CB8AC3E}">
        <p14:creationId xmlns:p14="http://schemas.microsoft.com/office/powerpoint/2010/main" val="305025457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Since the First World War we have been </a:t>
            </a:r>
            <a:r>
              <a:rPr lang="en-GB" b="1" dirty="0" smtClean="0"/>
              <a:t>inclusive</a:t>
            </a:r>
            <a:endParaRPr lang="en-GB" b="1" dirty="0"/>
          </a:p>
        </p:txBody>
      </p:sp>
    </p:spTree>
    <p:extLst>
      <p:ext uri="{BB962C8B-B14F-4D97-AF65-F5344CB8AC3E}">
        <p14:creationId xmlns:p14="http://schemas.microsoft.com/office/powerpoint/2010/main" val="18633178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each had our own experience of the Games</a:t>
            </a:r>
            <a:endParaRPr lang="en-GB" dirty="0"/>
          </a:p>
        </p:txBody>
      </p:sp>
      <p:sp>
        <p:nvSpPr>
          <p:cNvPr id="3" name="Text Placeholder 2"/>
          <p:cNvSpPr>
            <a:spLocks noGrp="1"/>
          </p:cNvSpPr>
          <p:nvPr>
            <p:ph type="body" sz="quarter" idx="10"/>
          </p:nvPr>
        </p:nvSpPr>
        <p:spPr/>
        <p:txBody>
          <a:bodyPr/>
          <a:lstStyle/>
          <a:p>
            <a:endParaRPr lang="en-GB" dirty="0"/>
          </a:p>
        </p:txBody>
      </p:sp>
      <p:pic>
        <p:nvPicPr>
          <p:cNvPr id="1032" name="Picture 8" descr="https://scontent-a-lhr.xx.fbcdn.net/hphotos-ash2/552108_10150990445056829_77340270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4448" y="1268360"/>
            <a:ext cx="7454312" cy="49695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fbcdn-sphotos-e-a.akamaihd.net/hphotos-ak-frc1/554819_10150990886241829_657183228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070" y="1268361"/>
            <a:ext cx="6626054" cy="49695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scontent-a-lhr.xx.fbcdn.net/hphotos-ash2/405803_10150990425836829_1434952990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5175" y="1268361"/>
            <a:ext cx="3313027" cy="49695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5141841" y="1120877"/>
            <a:ext cx="138086" cy="523567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34" charset="-128"/>
            </a:endParaRPr>
          </a:p>
        </p:txBody>
      </p:sp>
      <p:sp>
        <p:nvSpPr>
          <p:cNvPr id="9" name="Rectangle 8"/>
          <p:cNvSpPr/>
          <p:nvPr/>
        </p:nvSpPr>
        <p:spPr bwMode="auto">
          <a:xfrm>
            <a:off x="9524794" y="1002224"/>
            <a:ext cx="138086" cy="523567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411076656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have we done since with that </a:t>
            </a:r>
            <a:r>
              <a:rPr lang="en-GB" b="1" dirty="0" smtClean="0"/>
              <a:t>inspiration</a:t>
            </a:r>
            <a:r>
              <a:rPr lang="en-GB" dirty="0" smtClean="0"/>
              <a:t>?</a:t>
            </a:r>
            <a:endParaRPr lang="en-GB" dirty="0"/>
          </a:p>
        </p:txBody>
      </p:sp>
    </p:spTree>
    <p:extLst>
      <p:ext uri="{BB962C8B-B14F-4D97-AF65-F5344CB8AC3E}">
        <p14:creationId xmlns:p14="http://schemas.microsoft.com/office/powerpoint/2010/main" val="339435480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worked with </a:t>
            </a:r>
            <a:r>
              <a:rPr lang="en-GB" b="1" dirty="0" smtClean="0"/>
              <a:t>inspiring people</a:t>
            </a:r>
            <a:endParaRPr lang="en-GB" dirty="0"/>
          </a:p>
        </p:txBody>
      </p:sp>
    </p:spTree>
    <p:extLst>
      <p:ext uri="{BB962C8B-B14F-4D97-AF65-F5344CB8AC3E}">
        <p14:creationId xmlns:p14="http://schemas.microsoft.com/office/powerpoint/2010/main" val="111484066"/>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Remember our work with </a:t>
            </a:r>
            <a:r>
              <a:rPr lang="en-GB" b="1" dirty="0" smtClean="0"/>
              <a:t>Scope</a:t>
            </a:r>
            <a:r>
              <a:rPr lang="en-GB" dirty="0" smtClean="0"/>
              <a:t> around creating the best </a:t>
            </a:r>
            <a:r>
              <a:rPr lang="en-GB" b="1" dirty="0" smtClean="0"/>
              <a:t>communication</a:t>
            </a:r>
            <a:r>
              <a:rPr lang="en-GB" dirty="0" smtClean="0"/>
              <a:t> device?</a:t>
            </a:r>
            <a:endParaRPr lang="en-GB" dirty="0"/>
          </a:p>
        </p:txBody>
      </p:sp>
    </p:spTree>
    <p:extLst>
      <p:ext uri="{BB962C8B-B14F-4D97-AF65-F5344CB8AC3E}">
        <p14:creationId xmlns:p14="http://schemas.microsoft.com/office/powerpoint/2010/main" val="65619555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TScope Symposium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 y="152480"/>
            <a:ext cx="10884301" cy="6125981"/>
          </a:xfrm>
          <a:prstGeom prst="rect">
            <a:avLst/>
          </a:prstGeom>
        </p:spPr>
      </p:pic>
    </p:spTree>
    <p:extLst>
      <p:ext uri="{BB962C8B-B14F-4D97-AF65-F5344CB8AC3E}">
        <p14:creationId xmlns:p14="http://schemas.microsoft.com/office/powerpoint/2010/main" val="378444014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did this because we were </a:t>
            </a:r>
            <a:r>
              <a:rPr lang="en-GB" b="1" dirty="0" smtClean="0"/>
              <a:t>inspired </a:t>
            </a:r>
            <a:r>
              <a:rPr lang="en-GB" dirty="0" smtClean="0"/>
              <a:t>by Nat Sides</a:t>
            </a:r>
            <a:endParaRPr lang="en-GB" dirty="0"/>
          </a:p>
        </p:txBody>
      </p:sp>
    </p:spTree>
    <p:extLst>
      <p:ext uri="{BB962C8B-B14F-4D97-AF65-F5344CB8AC3E}">
        <p14:creationId xmlns:p14="http://schemas.microsoft.com/office/powerpoint/2010/main" val="118657382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00792"/>
          <p:cNvPicPr>
            <a:picLocks noChangeAspect="1" noChangeArrowheads="1"/>
          </p:cNvPicPr>
          <p:nvPr/>
        </p:nvPicPr>
        <p:blipFill>
          <a:blip r:embed="rId3" cstate="print"/>
          <a:srcRect/>
          <a:stretch>
            <a:fillRect/>
          </a:stretch>
        </p:blipFill>
        <p:spPr bwMode="auto">
          <a:xfrm>
            <a:off x="0" y="0"/>
            <a:ext cx="10979521" cy="6179574"/>
          </a:xfrm>
          <a:prstGeom prst="rect">
            <a:avLst/>
          </a:prstGeom>
          <a:noFill/>
          <a:ln w="9525">
            <a:noFill/>
            <a:miter lim="800000"/>
            <a:headEnd/>
            <a:tailEnd/>
          </a:ln>
        </p:spPr>
      </p:pic>
    </p:spTree>
    <p:extLst>
      <p:ext uri="{BB962C8B-B14F-4D97-AF65-F5344CB8AC3E}">
        <p14:creationId xmlns:p14="http://schemas.microsoft.com/office/powerpoint/2010/main" val="66562717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Then we worked with Scope on </a:t>
            </a:r>
            <a:r>
              <a:rPr lang="en-GB" b="1" dirty="0" smtClean="0"/>
              <a:t>independent</a:t>
            </a:r>
            <a:r>
              <a:rPr lang="en-GB" dirty="0" smtClean="0"/>
              <a:t> living to help people use everyday technology with an </a:t>
            </a:r>
            <a:r>
              <a:rPr lang="en-GB" b="1" dirty="0" smtClean="0"/>
              <a:t>assistive</a:t>
            </a:r>
            <a:r>
              <a:rPr lang="en-GB" dirty="0" smtClean="0"/>
              <a:t> interface</a:t>
            </a:r>
            <a:endParaRPr lang="en-GB" dirty="0"/>
          </a:p>
        </p:txBody>
      </p:sp>
    </p:spTree>
    <p:extLst>
      <p:ext uri="{BB962C8B-B14F-4D97-AF65-F5344CB8AC3E}">
        <p14:creationId xmlns:p14="http://schemas.microsoft.com/office/powerpoint/2010/main" val="45564226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That was also </a:t>
            </a:r>
            <a:r>
              <a:rPr lang="en-GB" b="1" dirty="0" smtClean="0"/>
              <a:t>fun</a:t>
            </a:r>
            <a:endParaRPr lang="en-GB" b="1" dirty="0"/>
          </a:p>
        </p:txBody>
      </p:sp>
    </p:spTree>
    <p:extLst>
      <p:ext uri="{BB962C8B-B14F-4D97-AF65-F5344CB8AC3E}">
        <p14:creationId xmlns:p14="http://schemas.microsoft.com/office/powerpoint/2010/main" val="280946817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DCIM\117D7000\June Scope Beaumont College Year 1 Review\DSC_42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0810569" cy="62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55958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we worked with the </a:t>
            </a:r>
            <a:r>
              <a:rPr lang="en-GB" b="1" dirty="0" smtClean="0"/>
              <a:t>RCA</a:t>
            </a:r>
            <a:r>
              <a:rPr lang="en-GB" dirty="0" smtClean="0"/>
              <a:t> Helen Hamlin Institute to look at </a:t>
            </a:r>
            <a:r>
              <a:rPr lang="en-GB" b="1" dirty="0" smtClean="0"/>
              <a:t>barriers</a:t>
            </a:r>
            <a:r>
              <a:rPr lang="en-GB" dirty="0" smtClean="0"/>
              <a:t> to technology and we did a </a:t>
            </a:r>
            <a:r>
              <a:rPr lang="en-GB" b="1" dirty="0" smtClean="0"/>
              <a:t>nice</a:t>
            </a:r>
            <a:r>
              <a:rPr lang="en-GB" dirty="0" smtClean="0"/>
              <a:t> </a:t>
            </a:r>
            <a:r>
              <a:rPr lang="en-GB" b="1" dirty="0" smtClean="0"/>
              <a:t>report</a:t>
            </a:r>
            <a:r>
              <a:rPr lang="en-GB" dirty="0" smtClean="0"/>
              <a:t> at www.scope.org.uk</a:t>
            </a:r>
            <a:endParaRPr lang="en-GB" b="1" dirty="0"/>
          </a:p>
        </p:txBody>
      </p:sp>
    </p:spTree>
    <p:extLst>
      <p:ext uri="{BB962C8B-B14F-4D97-AF65-F5344CB8AC3E}">
        <p14:creationId xmlns:p14="http://schemas.microsoft.com/office/powerpoint/2010/main" val="318435732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7" y="0"/>
            <a:ext cx="4048598" cy="216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1567" y="-1"/>
            <a:ext cx="6346305" cy="3389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7500" y="2639961"/>
            <a:ext cx="6893817" cy="3675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27" y="2192531"/>
            <a:ext cx="7303534" cy="387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637" y="4127651"/>
            <a:ext cx="4426931" cy="2357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601085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didn’t think we would create a music instrument, it was a </a:t>
            </a:r>
            <a:r>
              <a:rPr lang="en-GB" b="1" dirty="0" smtClean="0"/>
              <a:t>Tailored Touch</a:t>
            </a:r>
            <a:r>
              <a:rPr lang="en-GB" dirty="0" smtClean="0"/>
              <a:t> Interface that you can </a:t>
            </a:r>
            <a:r>
              <a:rPr lang="en-GB" b="1" dirty="0" smtClean="0"/>
              <a:t>all</a:t>
            </a:r>
            <a:r>
              <a:rPr lang="en-GB" dirty="0" smtClean="0"/>
              <a:t> make</a:t>
            </a:r>
            <a:endParaRPr lang="en-GB" b="1" dirty="0"/>
          </a:p>
        </p:txBody>
      </p:sp>
    </p:spTree>
    <p:extLst>
      <p:ext uri="{BB962C8B-B14F-4D97-AF65-F5344CB8AC3E}">
        <p14:creationId xmlns:p14="http://schemas.microsoft.com/office/powerpoint/2010/main" val="179812594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work with RCA and Scope helped people like Lyn Levett </a:t>
            </a:r>
            <a:r>
              <a:rPr lang="en-GB" dirty="0"/>
              <a:t>from the </a:t>
            </a:r>
            <a:r>
              <a:rPr lang="en-GB" dirty="0" err="1"/>
              <a:t>Paraorchestra</a:t>
            </a:r>
            <a:r>
              <a:rPr lang="en-GB" dirty="0"/>
              <a:t> </a:t>
            </a:r>
            <a:r>
              <a:rPr lang="en-GB" dirty="0" smtClean="0"/>
              <a:t>thrive</a:t>
            </a:r>
            <a:endParaRPr lang="en-GB" dirty="0"/>
          </a:p>
        </p:txBody>
      </p:sp>
      <p:sp>
        <p:nvSpPr>
          <p:cNvPr id="4" name="Content Placeholder 3"/>
          <p:cNvSpPr>
            <a:spLocks noGrp="1"/>
          </p:cNvSpPr>
          <p:nvPr>
            <p:ph sz="half" idx="2"/>
          </p:nvPr>
        </p:nvSpPr>
        <p:spPr/>
        <p:txBody>
          <a:bodyPr/>
          <a:lstStyle/>
          <a:p>
            <a:r>
              <a:rPr lang="en-GB" dirty="0" smtClean="0"/>
              <a:t>It </a:t>
            </a:r>
            <a:r>
              <a:rPr lang="en-GB" dirty="0"/>
              <a:t>all began in the late 80's.  Lyn bought a Commodore 64 inch computer from Boots that had a music package </a:t>
            </a:r>
            <a:endParaRPr lang="en-GB" dirty="0" smtClean="0"/>
          </a:p>
          <a:p>
            <a:r>
              <a:rPr lang="en-GB" dirty="0" smtClean="0"/>
              <a:t>Lyn </a:t>
            </a:r>
            <a:r>
              <a:rPr lang="en-GB" dirty="0"/>
              <a:t>has cerebral palsy and produces music on a Mac using Logic Pro.  She uses a trackball to input notes and other actions. Lyn also has an iPad with several music apps and operates the pad with her nose.</a:t>
            </a:r>
          </a:p>
          <a:p>
            <a:r>
              <a:rPr lang="en-GB" dirty="0" smtClean="0"/>
              <a:t>Lyn </a:t>
            </a:r>
            <a:r>
              <a:rPr lang="en-GB" dirty="0"/>
              <a:t>is highly creative and has been described as producing the </a:t>
            </a:r>
            <a:r>
              <a:rPr lang="en-GB" dirty="0" smtClean="0"/>
              <a:t>“most </a:t>
            </a:r>
            <a:r>
              <a:rPr lang="en-GB" dirty="0"/>
              <a:t>dizzyingly brilliant electronic music</a:t>
            </a:r>
            <a:r>
              <a:rPr lang="en-GB" dirty="0" smtClean="0"/>
              <a:t>.”</a:t>
            </a:r>
            <a:endParaRPr lang="en-GB" dirty="0"/>
          </a:p>
          <a:p>
            <a:endParaRPr lang="en-GB" dirty="0"/>
          </a:p>
        </p:txBody>
      </p:sp>
      <p:pic>
        <p:nvPicPr>
          <p:cNvPr id="5" name="Picture 4" descr="BTScope Symposium16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0796"/>
            <a:ext cx="5856441" cy="3856327"/>
          </a:xfrm>
          <a:prstGeom prst="rect">
            <a:avLst/>
          </a:prstGeom>
        </p:spPr>
      </p:pic>
    </p:spTree>
    <p:extLst>
      <p:ext uri="{BB962C8B-B14F-4D97-AF65-F5344CB8AC3E}">
        <p14:creationId xmlns:p14="http://schemas.microsoft.com/office/powerpoint/2010/main" val="1125404393"/>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we met </a:t>
            </a:r>
            <a:r>
              <a:rPr lang="en-GB" b="1" dirty="0" smtClean="0"/>
              <a:t>Shani</a:t>
            </a:r>
            <a:endParaRPr lang="en-GB" b="1"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421" y="2224727"/>
            <a:ext cx="6847581" cy="3657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33752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musician with a vision impairment, a </a:t>
            </a:r>
            <a:r>
              <a:rPr lang="en-GB" b="1" dirty="0" smtClean="0"/>
              <a:t>handbag</a:t>
            </a:r>
            <a:r>
              <a:rPr lang="en-GB" dirty="0" smtClean="0"/>
              <a:t> and a big </a:t>
            </a:r>
            <a:r>
              <a:rPr lang="en-GB" b="1" dirty="0" smtClean="0"/>
              <a:t>personality</a:t>
            </a:r>
            <a:endParaRPr lang="en-GB" b="1" dirty="0"/>
          </a:p>
        </p:txBody>
      </p:sp>
    </p:spTree>
    <p:extLst>
      <p:ext uri="{BB962C8B-B14F-4D97-AF65-F5344CB8AC3E}">
        <p14:creationId xmlns:p14="http://schemas.microsoft.com/office/powerpoint/2010/main" val="3330433888"/>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TScope Symposium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58"/>
            <a:ext cx="10913805" cy="6142587"/>
          </a:xfrm>
          <a:prstGeom prst="rect">
            <a:avLst/>
          </a:prstGeom>
        </p:spPr>
      </p:pic>
    </p:spTree>
    <p:extLst>
      <p:ext uri="{BB962C8B-B14F-4D97-AF65-F5344CB8AC3E}">
        <p14:creationId xmlns:p14="http://schemas.microsoft.com/office/powerpoint/2010/main" val="91878336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we wanted to </a:t>
            </a:r>
            <a:r>
              <a:rPr lang="en-GB" b="1" dirty="0" smtClean="0"/>
              <a:t>share</a:t>
            </a:r>
            <a:r>
              <a:rPr lang="en-GB" dirty="0" smtClean="0"/>
              <a:t> all this innovation with people, so that anyone can </a:t>
            </a:r>
            <a:r>
              <a:rPr lang="en-GB" b="1" dirty="0" smtClean="0"/>
              <a:t>benefit</a:t>
            </a:r>
            <a:r>
              <a:rPr lang="en-GB" dirty="0" smtClean="0"/>
              <a:t> on </a:t>
            </a:r>
            <a:r>
              <a:rPr lang="en-GB" dirty="0" err="1" smtClean="0"/>
              <a:t>Instructables</a:t>
            </a:r>
            <a:endParaRPr lang="en-GB" b="1" dirty="0"/>
          </a:p>
        </p:txBody>
      </p:sp>
    </p:spTree>
    <p:extLst>
      <p:ext uri="{BB962C8B-B14F-4D97-AF65-F5344CB8AC3E}">
        <p14:creationId xmlns:p14="http://schemas.microsoft.com/office/powerpoint/2010/main" val="151898620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TScope Symposium1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0810567" cy="6217295"/>
          </a:xfrm>
          <a:prstGeom prst="rect">
            <a:avLst/>
          </a:prstGeom>
        </p:spPr>
      </p:pic>
    </p:spTree>
    <p:extLst>
      <p:ext uri="{BB962C8B-B14F-4D97-AF65-F5344CB8AC3E}">
        <p14:creationId xmlns:p14="http://schemas.microsoft.com/office/powerpoint/2010/main" val="35839237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Lastly an </a:t>
            </a:r>
            <a:r>
              <a:rPr lang="en-GB" b="1" dirty="0" smtClean="0"/>
              <a:t>option</a:t>
            </a:r>
            <a:endParaRPr lang="en-GB" b="1" dirty="0"/>
          </a:p>
        </p:txBody>
      </p:sp>
    </p:spTree>
    <p:extLst>
      <p:ext uri="{BB962C8B-B14F-4D97-AF65-F5344CB8AC3E}">
        <p14:creationId xmlns:p14="http://schemas.microsoft.com/office/powerpoint/2010/main" val="1518986208"/>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Which </a:t>
            </a:r>
            <a:r>
              <a:rPr lang="en-GB" dirty="0" smtClean="0"/>
              <a:t>inspiring story </a:t>
            </a:r>
            <a:r>
              <a:rPr lang="en-GB" dirty="0"/>
              <a:t>do you want to hear?</a:t>
            </a:r>
          </a:p>
        </p:txBody>
      </p:sp>
      <p:pic>
        <p:nvPicPr>
          <p:cNvPr id="7" name="Picture 2" descr="C:\Users\803074345\Documents\Presentation\2013\November eAccess\Temp\Slid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040" y="1769797"/>
            <a:ext cx="6638960" cy="37344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803074345\Documents\Presentation\2013\November eAccess\Temp\Slid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3610" y="1769798"/>
            <a:ext cx="6638960" cy="3734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40702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2012 legacy is all about creating an </a:t>
            </a:r>
            <a:r>
              <a:rPr lang="en-GB" b="1" dirty="0" smtClean="0"/>
              <a:t>inspirational</a:t>
            </a:r>
            <a:r>
              <a:rPr lang="en-GB" dirty="0" smtClean="0"/>
              <a:t> inclusive society, we are </a:t>
            </a:r>
            <a:r>
              <a:rPr lang="en-GB" b="1" dirty="0" smtClean="0"/>
              <a:t>proud</a:t>
            </a:r>
            <a:r>
              <a:rPr lang="en-GB" dirty="0" smtClean="0"/>
              <a:t> to be helping in a little way</a:t>
            </a:r>
            <a:endParaRPr lang="en-GB" b="1" dirty="0"/>
          </a:p>
        </p:txBody>
      </p:sp>
    </p:spTree>
    <p:extLst>
      <p:ext uri="{BB962C8B-B14F-4D97-AF65-F5344CB8AC3E}">
        <p14:creationId xmlns:p14="http://schemas.microsoft.com/office/powerpoint/2010/main" val="1477403896"/>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Thank you</a:t>
            </a:r>
            <a:r>
              <a:rPr lang="en-GB" dirty="0" smtClean="0"/>
              <a:t/>
            </a:r>
            <a:br>
              <a:rPr lang="en-GB" dirty="0" smtClean="0"/>
            </a:br>
            <a:r>
              <a:rPr lang="en-GB" dirty="0"/>
              <a:t/>
            </a:r>
            <a:br>
              <a:rPr lang="en-GB" dirty="0"/>
            </a:br>
            <a:r>
              <a:rPr lang="en-GB" dirty="0" smtClean="0"/>
              <a:t>Adam Oliver</a:t>
            </a:r>
            <a:br>
              <a:rPr lang="en-GB" dirty="0" smtClean="0"/>
            </a:br>
            <a:r>
              <a:rPr lang="en-GB" dirty="0" smtClean="0"/>
              <a:t>adam.2.oliver@bt.com</a:t>
            </a:r>
            <a:endParaRPr lang="en-GB" b="1" dirty="0"/>
          </a:p>
        </p:txBody>
      </p:sp>
    </p:spTree>
    <p:extLst>
      <p:ext uri="{BB962C8B-B14F-4D97-AF65-F5344CB8AC3E}">
        <p14:creationId xmlns:p14="http://schemas.microsoft.com/office/powerpoint/2010/main" val="1029378467"/>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BT_VALUES_TEMPLATE_v2">
  <a:themeElements>
    <a:clrScheme name="BT">
      <a:dk1>
        <a:srgbClr val="000000"/>
      </a:dk1>
      <a:lt1>
        <a:srgbClr val="FFFFFF"/>
      </a:lt1>
      <a:dk2>
        <a:srgbClr val="010066"/>
      </a:dk2>
      <a:lt2>
        <a:srgbClr val="AFAFAF"/>
      </a:lt2>
      <a:accent1>
        <a:srgbClr val="015294"/>
      </a:accent1>
      <a:accent2>
        <a:srgbClr val="D81F85"/>
      </a:accent2>
      <a:accent3>
        <a:srgbClr val="663A9B"/>
      </a:accent3>
      <a:accent4>
        <a:srgbClr val="FFA030"/>
      </a:accent4>
      <a:accent5>
        <a:srgbClr val="6ABE28"/>
      </a:accent5>
      <a:accent6>
        <a:srgbClr val="AFAFAF"/>
      </a:accent6>
      <a:hlink>
        <a:srgbClr val="015294"/>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Blank Presentation 1">
        <a:dk1>
          <a:srgbClr val="000000"/>
        </a:dk1>
        <a:lt1>
          <a:srgbClr val="FFFFFF"/>
        </a:lt1>
        <a:dk2>
          <a:srgbClr val="64379B"/>
        </a:dk2>
        <a:lt2>
          <a:srgbClr val="9B7FC4"/>
        </a:lt2>
        <a:accent1>
          <a:srgbClr val="64379B"/>
        </a:accent1>
        <a:accent2>
          <a:srgbClr val="69BE28"/>
        </a:accent2>
        <a:accent3>
          <a:srgbClr val="FFFFFF"/>
        </a:accent3>
        <a:accent4>
          <a:srgbClr val="000000"/>
        </a:accent4>
        <a:accent5>
          <a:srgbClr val="B8AECB"/>
        </a:accent5>
        <a:accent6>
          <a:srgbClr val="5EAC23"/>
        </a:accent6>
        <a:hlink>
          <a:srgbClr val="D71F85"/>
        </a:hlink>
        <a:folHlink>
          <a:srgbClr val="AFAFA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BT_VALUES_TEMPLATE_v2</Template>
  <TotalTime>143</TotalTime>
  <Words>1391</Words>
  <Application>Microsoft Office PowerPoint</Application>
  <PresentationFormat>Custom</PresentationFormat>
  <Paragraphs>111</Paragraphs>
  <Slides>27</Slides>
  <Notes>14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BT_VALUES_TEMPLATE_v2</vt:lpstr>
      <vt:lpstr>Hannah Cockroft MBE,- Two-time Paralympic Gold Medalist, Wheelchair sprint athlete and BT Ambassador</vt:lpstr>
      <vt:lpstr>Adam Oliver, BT’s Head of Disability and Inclusion Research </vt:lpstr>
      <vt:lpstr>We are proud of inclusion and 2012 was an inspiring year.  It is our honour to be part of the delivery of the Games</vt:lpstr>
      <vt:lpstr>Since the First World War we have been inclusive</vt:lpstr>
      <vt:lpstr>We each had our own experience of the Games</vt:lpstr>
      <vt:lpstr>What have we done since with that inspiration?</vt:lpstr>
      <vt:lpstr>We worked with inspiring people</vt:lpstr>
      <vt:lpstr>Remember our work with Scope around creating the best communication device?</vt:lpstr>
      <vt:lpstr>PowerPoint Presentation</vt:lpstr>
      <vt:lpstr>We did this because we were inspired by Nat Sides</vt:lpstr>
      <vt:lpstr>PowerPoint Presentation</vt:lpstr>
      <vt:lpstr>Then we worked with Scope on independent living to help people use everyday technology with an assistive interface</vt:lpstr>
      <vt:lpstr>That was also fun</vt:lpstr>
      <vt:lpstr>PowerPoint Presentation</vt:lpstr>
      <vt:lpstr>And we worked with the RCA Helen Hamlin Institute to look at barriers to technology and we did a nice report at www.scope.org.uk</vt:lpstr>
      <vt:lpstr>PowerPoint Presentation</vt:lpstr>
      <vt:lpstr>We didn’t think we would create a music instrument, it was a Tailored Touch Interface that you can all make</vt:lpstr>
      <vt:lpstr>Our work with RCA and Scope helped people like Lyn Levett from the Paraorchestra thrive</vt:lpstr>
      <vt:lpstr>And we met Shani</vt:lpstr>
      <vt:lpstr>A musician with a vision impairment, a handbag and a big personality</vt:lpstr>
      <vt:lpstr>PowerPoint Presentation</vt:lpstr>
      <vt:lpstr>But we wanted to share all this innovation with people, so that anyone can benefit on Instructables</vt:lpstr>
      <vt:lpstr>PowerPoint Presentation</vt:lpstr>
      <vt:lpstr>Lastly an option</vt:lpstr>
      <vt:lpstr>Which inspiring story do you want to hear?</vt:lpstr>
      <vt:lpstr>2012 legacy is all about creating an inspirational inclusive society, we are proud to be helping in a little way</vt:lpstr>
      <vt:lpstr>Thank you  Adam Oliver adam.2.oliver@bt.com</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adam.2.oliver@bt.com</dc:creator>
  <cp:lastModifiedBy>Oliver</cp:lastModifiedBy>
  <cp:revision>17</cp:revision>
  <cp:lastPrinted>2013-03-07T12:57:15Z</cp:lastPrinted>
  <dcterms:created xsi:type="dcterms:W3CDTF">2013-03-08T17:25:13Z</dcterms:created>
  <dcterms:modified xsi:type="dcterms:W3CDTF">2013-10-31T06:12:31Z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3437577</vt:lpwstr>
  </property>
  <property fmtid="{D5CDD505-2E9C-101B-9397-08002B2CF9AE}" pid="3" name="NXPowerLiteVersion">
    <vt:lpwstr>D4.1.2</vt:lpwstr>
  </property>
</Properties>
</file>