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41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17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078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439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80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16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39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85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34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475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38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EE4AB-7744-49B7-AA92-EAB23553A6CB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21843-A2BB-4B56-A3D3-424FFF15B8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29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990187" y="2699090"/>
            <a:ext cx="4367744" cy="1133140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Sustainability</a:t>
            </a:r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752727">
            <a:off x="4359421" y="803421"/>
            <a:ext cx="5109750" cy="1470025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en-GB" dirty="0" smtClean="0"/>
              <a:t>Open Innovation!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19545916">
            <a:off x="-384179" y="652049"/>
            <a:ext cx="4367744" cy="1133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Demolish silos!</a:t>
            </a:r>
            <a:endParaRPr lang="en-GB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20407657">
            <a:off x="78943" y="1937928"/>
            <a:ext cx="4367744" cy="11331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Mainstreaming of AT!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683261">
            <a:off x="3932255" y="2085267"/>
            <a:ext cx="4367744" cy="11331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Need standards!</a:t>
            </a:r>
            <a:endParaRPr lang="en-GB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75911" y="3717032"/>
            <a:ext cx="6007312" cy="11331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 Involve user community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464" y="4850172"/>
            <a:ext cx="9145463" cy="19680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rgbClr val="FFFF00"/>
                </a:solidFill>
              </a:rPr>
              <a:t>Think positively! Ask Government to take the policy of using open source platforms to sustaining open source AT to help those who cannot afford more expensive technologies – take this </a:t>
            </a:r>
            <a:r>
              <a:rPr lang="en-GB" sz="2800" b="1" smtClean="0">
                <a:solidFill>
                  <a:srgbClr val="FFFF00"/>
                </a:solidFill>
              </a:rPr>
              <a:t>idea across </a:t>
            </a:r>
            <a:r>
              <a:rPr lang="en-GB" sz="2800" b="1" dirty="0" smtClean="0">
                <a:solidFill>
                  <a:srgbClr val="FFFF00"/>
                </a:solidFill>
              </a:rPr>
              <a:t>all departments. </a:t>
            </a:r>
            <a:endParaRPr lang="en-GB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953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54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Open Innovation!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Innovation!</dc:title>
  <dc:creator>ead</dc:creator>
  <cp:lastModifiedBy>ead</cp:lastModifiedBy>
  <cp:revision>9</cp:revision>
  <dcterms:created xsi:type="dcterms:W3CDTF">2013-10-31T12:48:00Z</dcterms:created>
  <dcterms:modified xsi:type="dcterms:W3CDTF">2013-10-31T15:01:18Z</dcterms:modified>
</cp:coreProperties>
</file>