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handoutMasterIdLst>
    <p:handoutMasterId r:id="rId8"/>
  </p:handoutMasterIdLst>
  <p:sldIdLst>
    <p:sldId id="345" r:id="rId3"/>
    <p:sldId id="346" r:id="rId4"/>
    <p:sldId id="348" r:id="rId5"/>
    <p:sldId id="347" r:id="rId6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A77"/>
    <a:srgbClr val="00007F"/>
    <a:srgbClr val="843F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4" autoAdjust="0"/>
    <p:restoredTop sz="90072" autoAdjust="0"/>
  </p:normalViewPr>
  <p:slideViewPr>
    <p:cSldViewPr>
      <p:cViewPr>
        <p:scale>
          <a:sx n="75" d="100"/>
          <a:sy n="75" d="100"/>
        </p:scale>
        <p:origin x="-893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9" cy="496174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596" y="0"/>
            <a:ext cx="2889939" cy="496174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12F50E5F-EA5B-46C9-BDDE-E5C213B1F5F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468"/>
            <a:ext cx="2889939" cy="496173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596" y="9430468"/>
            <a:ext cx="2889939" cy="496173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66642CE9-DBDF-4663-BE82-AD2CEFDD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489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9" cy="496412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9" cy="496412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5DC3ABF0-2FB5-47DA-B121-0635C5D890BD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5" tIns="45642" rIns="91285" bIns="4564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9"/>
            <a:ext cx="5335270" cy="4467701"/>
          </a:xfrm>
          <a:prstGeom prst="rect">
            <a:avLst/>
          </a:prstGeom>
        </p:spPr>
        <p:txBody>
          <a:bodyPr vert="horz" lIns="91285" tIns="45642" rIns="91285" bIns="456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9" cy="496412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9" cy="496412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8AB0C42B-9660-4433-840A-16D672810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9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92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95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46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56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27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213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49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40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51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6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086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36101-91DF-4A85-ACB3-7F93F78DF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37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9A713-A368-4A49-B96B-42F3D7A9B2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56E00-CC21-4E34-B034-B04940561C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242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E859F-3943-4986-8C80-2EFCD3460D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7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7FE2-A99E-4B1B-891F-0865B6AF46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40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D0B10-6B45-4DAE-B57A-ABFBE12C78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449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23830-D827-487F-99B7-86176D3010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421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E29B7-DE7F-4F0E-BD9D-736B5D1FB6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975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272CE-436F-43DE-9630-FE67FC7930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872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9A097-94DD-40A6-8114-B3F2BE3805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881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2ACE-674E-4FA8-AA4B-D04F35D8B6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574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B353A-2A21-4FA6-8C85-D8666A736F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0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hyperlink" Target="http://www.browsealoud.com/page.asp?pg_id=80004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://www.texthelp.com/home.asp?q1=home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F2BB6-8F99-4746-A52F-E7C08CA567CC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9972-3ECF-4217-91C6-A049CC6F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08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-109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-109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pitchFamily="-109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F0065E-D063-473F-BC64-9C69DF0B847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5" name="Picture 7" descr="P1 cop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texthelp systems logo">
            <a:hlinkClick r:id="rId15"/>
          </p:cNvPr>
          <p:cNvPicPr>
            <a:picLocks noChangeAspect="1" noChangeArrowheads="1"/>
          </p:cNvPicPr>
          <p:nvPr userDrawn="1"/>
        </p:nvPicPr>
        <p:blipFill>
          <a:blip r:embed="rId1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6165850"/>
            <a:ext cx="16557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2" descr="Download and install Browsealoud">
            <a:hlinkClick r:id="rId17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1913"/>
            <a:ext cx="144145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89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9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9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456" y="532244"/>
            <a:ext cx="9090950" cy="261610"/>
          </a:xfrm>
          <a:prstGeom prst="rect">
            <a:avLst/>
          </a:prstGeom>
          <a:noFill/>
          <a:ln w="3175">
            <a:noFill/>
            <a:prstDash val="sysDot"/>
          </a:ln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85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……………………………………………………………………………………………………………………………………………………………………………………………………………………………..……………….…</a:t>
            </a:r>
            <a:endParaRPr lang="en-GB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7" y="168466"/>
            <a:ext cx="1382755" cy="45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2422" y="1157842"/>
            <a:ext cx="828994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2132856"/>
            <a:ext cx="564128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021A77"/>
                </a:solidFill>
              </a:rPr>
              <a:t>		</a:t>
            </a:r>
            <a:r>
              <a:rPr lang="en-GB" sz="2400" b="1" dirty="0" err="1" smtClean="0">
                <a:solidFill>
                  <a:srgbClr val="021A77"/>
                </a:solidFill>
              </a:rPr>
              <a:t>eAccess</a:t>
            </a:r>
            <a:r>
              <a:rPr lang="en-GB" sz="2400" b="1" dirty="0" smtClean="0">
                <a:solidFill>
                  <a:srgbClr val="021A77"/>
                </a:solidFill>
              </a:rPr>
              <a:t> 2013</a:t>
            </a:r>
          </a:p>
          <a:p>
            <a:r>
              <a:rPr lang="en-GB" sz="2400" b="1" dirty="0" smtClean="0">
                <a:solidFill>
                  <a:srgbClr val="021A77"/>
                </a:solidFill>
              </a:rPr>
              <a:t>                  </a:t>
            </a:r>
          </a:p>
          <a:p>
            <a:r>
              <a:rPr lang="en-GB" sz="2400" b="1" dirty="0" smtClean="0">
                <a:solidFill>
                  <a:srgbClr val="021A77"/>
                </a:solidFill>
              </a:rPr>
              <a:t>Raj Kher – BrowseAloud Business Manager</a:t>
            </a:r>
          </a:p>
          <a:p>
            <a:pPr algn="ctr"/>
            <a:endParaRPr lang="en-GB" sz="1200" b="1" dirty="0">
              <a:solidFill>
                <a:srgbClr val="021A77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21A77"/>
                </a:solidFill>
              </a:rPr>
              <a:t>         </a:t>
            </a:r>
          </a:p>
          <a:p>
            <a:pPr algn="ctr"/>
            <a:r>
              <a:rPr lang="en-GB" sz="2400" b="1" dirty="0" smtClean="0">
                <a:solidFill>
                  <a:srgbClr val="021A77"/>
                </a:solidFill>
              </a:rPr>
              <a:t>Thursday 31st October </a:t>
            </a:r>
            <a:r>
              <a:rPr lang="en-GB" sz="2400" b="1" dirty="0">
                <a:solidFill>
                  <a:srgbClr val="021A77"/>
                </a:solidFill>
              </a:rPr>
              <a:t>2013</a:t>
            </a:r>
            <a:endParaRPr lang="en-GB" sz="2400" dirty="0">
              <a:solidFill>
                <a:srgbClr val="021A77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21A77"/>
                </a:solidFill>
              </a:rPr>
              <a:t> </a:t>
            </a:r>
          </a:p>
          <a:p>
            <a:pPr algn="ctr"/>
            <a:endParaRPr lang="en-GB" sz="2400" b="1" dirty="0">
              <a:solidFill>
                <a:srgbClr val="021A77"/>
              </a:solidFill>
            </a:endParaRPr>
          </a:p>
          <a:p>
            <a:endParaRPr lang="en-GB" dirty="0">
              <a:solidFill>
                <a:srgbClr val="021A77"/>
              </a:solidFill>
            </a:endParaRPr>
          </a:p>
        </p:txBody>
      </p:sp>
      <p:pic>
        <p:nvPicPr>
          <p:cNvPr id="6" name="Picture 2" descr="J:\Marketing\Donna\Logos &amp; Images\BA Logos Rounded Edge\Browsealoud (with Texthelp header ROUNDED)\BA-LOGO_HEAD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508" y="5545807"/>
            <a:ext cx="758974" cy="10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31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456" y="532244"/>
            <a:ext cx="9090950" cy="261610"/>
          </a:xfrm>
          <a:prstGeom prst="rect">
            <a:avLst/>
          </a:prstGeom>
          <a:noFill/>
          <a:ln w="3175">
            <a:noFill/>
            <a:prstDash val="sysDot"/>
          </a:ln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85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……………………………………………………………………………………………………………………………………………………………………………………………………………………………..……………….…</a:t>
            </a:r>
            <a:endParaRPr lang="en-GB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7" y="168466"/>
            <a:ext cx="1382755" cy="45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2307" y="-713419"/>
            <a:ext cx="82899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5400" dirty="0" smtClean="0">
                <a:solidFill>
                  <a:srgbClr val="002060"/>
                </a:solidFill>
              </a:rPr>
              <a:t>IDEA</a:t>
            </a:r>
            <a:endParaRPr lang="en-GB" sz="5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294" y="2348880"/>
            <a:ext cx="2113079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I </a:t>
            </a:r>
            <a:r>
              <a:rPr lang="en-GB" sz="2400" dirty="0">
                <a:solidFill>
                  <a:srgbClr val="002060"/>
                </a:solidFill>
              </a:rPr>
              <a:t>– </a:t>
            </a:r>
            <a:r>
              <a:rPr lang="en-GB" sz="2400" dirty="0" smtClean="0">
                <a:solidFill>
                  <a:srgbClr val="002060"/>
                </a:solidFill>
              </a:rPr>
              <a:t>Inclusion</a:t>
            </a:r>
          </a:p>
          <a:p>
            <a:r>
              <a:rPr lang="en-GB" sz="2400" dirty="0" smtClean="0">
                <a:solidFill>
                  <a:srgbClr val="002060"/>
                </a:solidFill>
              </a:rPr>
              <a:t>D </a:t>
            </a:r>
            <a:r>
              <a:rPr lang="en-GB" sz="2400" dirty="0">
                <a:solidFill>
                  <a:srgbClr val="002060"/>
                </a:solidFill>
              </a:rPr>
              <a:t>– Diversity</a:t>
            </a:r>
          </a:p>
          <a:p>
            <a:r>
              <a:rPr lang="en-GB" sz="2400" dirty="0">
                <a:solidFill>
                  <a:srgbClr val="002060"/>
                </a:solidFill>
              </a:rPr>
              <a:t>E – Equality</a:t>
            </a:r>
          </a:p>
          <a:p>
            <a:r>
              <a:rPr lang="en-GB" sz="2400" dirty="0">
                <a:solidFill>
                  <a:srgbClr val="002060"/>
                </a:solidFill>
              </a:rPr>
              <a:t>A - Accessibility</a:t>
            </a:r>
          </a:p>
          <a:p>
            <a:endParaRPr lang="en-GB" sz="2400" dirty="0">
              <a:solidFill>
                <a:srgbClr val="021A77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21A77"/>
                </a:solidFill>
              </a:rPr>
              <a:t> </a:t>
            </a:r>
          </a:p>
          <a:p>
            <a:pPr algn="ctr"/>
            <a:endParaRPr lang="en-GB" sz="2400" b="1" dirty="0">
              <a:solidFill>
                <a:srgbClr val="021A77"/>
              </a:solidFill>
            </a:endParaRPr>
          </a:p>
          <a:p>
            <a:endParaRPr lang="en-GB" dirty="0">
              <a:solidFill>
                <a:srgbClr val="021A77"/>
              </a:solidFill>
            </a:endParaRPr>
          </a:p>
        </p:txBody>
      </p:sp>
      <p:pic>
        <p:nvPicPr>
          <p:cNvPr id="6" name="Picture 2" descr="J:\Marketing\Donna\Logos &amp; Images\BA Logos Rounded Edge\Browsealoud (with Texthelp header ROUNDED)\BA-LOGO_HEAD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508" y="5545807"/>
            <a:ext cx="758974" cy="10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49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456" y="532244"/>
            <a:ext cx="9090950" cy="261610"/>
          </a:xfrm>
          <a:prstGeom prst="rect">
            <a:avLst/>
          </a:prstGeom>
          <a:noFill/>
          <a:ln w="3175">
            <a:noFill/>
            <a:prstDash val="sysDot"/>
          </a:ln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85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……………………………………………………………………………………………………………………………………………………………………………………………………………………………..……………….…</a:t>
            </a:r>
            <a:endParaRPr lang="en-GB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7" y="168466"/>
            <a:ext cx="1382755" cy="45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2307" y="-713419"/>
            <a:ext cx="82899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5400" dirty="0">
                <a:solidFill>
                  <a:srgbClr val="002060"/>
                </a:solidFill>
              </a:rPr>
              <a:t>A</a:t>
            </a:r>
            <a:r>
              <a:rPr lang="en-GB" sz="5400" dirty="0" smtClean="0">
                <a:solidFill>
                  <a:srgbClr val="002060"/>
                </a:solidFill>
              </a:rPr>
              <a:t> helpful Document…</a:t>
            </a:r>
            <a:endParaRPr lang="en-GB" sz="5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294" y="2348880"/>
            <a:ext cx="28482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>
              <a:solidFill>
                <a:srgbClr val="021A77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21A77"/>
                </a:solidFill>
              </a:rPr>
              <a:t> </a:t>
            </a:r>
          </a:p>
          <a:p>
            <a:pPr algn="ctr"/>
            <a:endParaRPr lang="en-GB" sz="2400" b="1" dirty="0">
              <a:solidFill>
                <a:srgbClr val="021A77"/>
              </a:solidFill>
            </a:endParaRPr>
          </a:p>
          <a:p>
            <a:endParaRPr lang="en-GB" dirty="0">
              <a:solidFill>
                <a:srgbClr val="021A77"/>
              </a:solidFill>
            </a:endParaRPr>
          </a:p>
        </p:txBody>
      </p:sp>
      <p:pic>
        <p:nvPicPr>
          <p:cNvPr id="6" name="Picture 2" descr="J:\Marketing\Donna\Logos &amp; Images\BA Logos Rounded Edge\Browsealoud (with Texthelp header ROUNDED)\BA-LOGO_HEAD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508" y="5545807"/>
            <a:ext cx="758974" cy="10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47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456" y="532244"/>
            <a:ext cx="9090950" cy="261610"/>
          </a:xfrm>
          <a:prstGeom prst="rect">
            <a:avLst/>
          </a:prstGeom>
          <a:noFill/>
          <a:ln w="3175">
            <a:noFill/>
            <a:prstDash val="sysDot"/>
          </a:ln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85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……………………………………………………………………………………………………………………………………………………………………………………………………………………………..……………….…</a:t>
            </a:r>
            <a:endParaRPr lang="en-GB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7" y="168466"/>
            <a:ext cx="1382755" cy="45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0594" y="1052736"/>
            <a:ext cx="828994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294" y="2348880"/>
            <a:ext cx="142539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400" b="1" dirty="0" smtClean="0">
              <a:solidFill>
                <a:srgbClr val="021A77"/>
              </a:solidFill>
            </a:endParaRPr>
          </a:p>
          <a:p>
            <a:r>
              <a:rPr lang="en-GB" sz="2400" b="1" dirty="0" smtClean="0">
                <a:solidFill>
                  <a:srgbClr val="021A77"/>
                </a:solidFill>
              </a:rPr>
              <a:t>                  </a:t>
            </a:r>
            <a:endParaRPr lang="en-GB" sz="2400" dirty="0">
              <a:solidFill>
                <a:srgbClr val="021A77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21A77"/>
                </a:solidFill>
              </a:rPr>
              <a:t> </a:t>
            </a:r>
          </a:p>
          <a:p>
            <a:pPr algn="ctr"/>
            <a:endParaRPr lang="en-GB" sz="2400" b="1" dirty="0">
              <a:solidFill>
                <a:srgbClr val="021A77"/>
              </a:solidFill>
            </a:endParaRPr>
          </a:p>
          <a:p>
            <a:endParaRPr lang="en-GB" dirty="0">
              <a:solidFill>
                <a:srgbClr val="021A77"/>
              </a:solidFill>
            </a:endParaRPr>
          </a:p>
        </p:txBody>
      </p:sp>
      <p:pic>
        <p:nvPicPr>
          <p:cNvPr id="6" name="Picture 2" descr="J:\Marketing\Donna\Logos &amp; Images\BA Logos Rounded Edge\Browsealoud (with Texthelp header ROUNDED)\BA-LOGO_HEAD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508" y="5545807"/>
            <a:ext cx="758974" cy="10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raj\Desktop\p45_example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793853"/>
            <a:ext cx="4124325" cy="526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7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with Internal Background master">
  <a:themeElements>
    <a:clrScheme name="Slide with Internal Background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with Internal Backgroun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</a:defRPr>
        </a:defPPr>
      </a:lstStyle>
    </a:lnDef>
  </a:objectDefaults>
  <a:extraClrSchemeLst>
    <a:extraClrScheme>
      <a:clrScheme name="Slide with Internal Backgroun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with Internal Backgroun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with Internal Backgroun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with Internal Backgroun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with Internal Backgroun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with Internal Backgroun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with Internal Backgroun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with Internal Backgroun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with Internal Backgroun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with Internal Backgroun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with Internal Backgroun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with Internal Backgroun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2621</TotalTime>
  <Words>25</Words>
  <Application>Microsoft Office PowerPoint</Application>
  <PresentationFormat>On-screen Show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Slide with Internal Background master</vt:lpstr>
      <vt:lpstr>PowerPoint Presentation</vt:lpstr>
      <vt:lpstr>PowerPoint Presentation</vt:lpstr>
      <vt:lpstr>PowerPoint Presentation</vt:lpstr>
      <vt:lpstr>PowerPoint Presentation</vt:lpstr>
    </vt:vector>
  </TitlesOfParts>
  <Company>Texthelp Systems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Campbell</dc:creator>
  <cp:lastModifiedBy>Raj Kher</cp:lastModifiedBy>
  <cp:revision>168</cp:revision>
  <cp:lastPrinted>2013-02-12T16:08:41Z</cp:lastPrinted>
  <dcterms:created xsi:type="dcterms:W3CDTF">2012-05-16T09:49:10Z</dcterms:created>
  <dcterms:modified xsi:type="dcterms:W3CDTF">2013-10-28T11:26:27Z</dcterms:modified>
</cp:coreProperties>
</file>